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5"/>
  </p:notesMasterIdLst>
  <p:sldIdLst>
    <p:sldId id="256" r:id="rId5"/>
    <p:sldId id="259" r:id="rId6"/>
    <p:sldId id="269" r:id="rId7"/>
    <p:sldId id="301" r:id="rId8"/>
    <p:sldId id="270" r:id="rId9"/>
    <p:sldId id="271" r:id="rId10"/>
    <p:sldId id="272" r:id="rId11"/>
    <p:sldId id="273" r:id="rId12"/>
    <p:sldId id="274" r:id="rId13"/>
    <p:sldId id="275" r:id="rId14"/>
    <p:sldId id="276" r:id="rId15"/>
    <p:sldId id="277" r:id="rId16"/>
    <p:sldId id="278" r:id="rId17"/>
    <p:sldId id="279" r:id="rId18"/>
    <p:sldId id="280" r:id="rId19"/>
    <p:sldId id="294" r:id="rId20"/>
    <p:sldId id="295" r:id="rId21"/>
    <p:sldId id="282" r:id="rId22"/>
    <p:sldId id="293" r:id="rId23"/>
    <p:sldId id="281" r:id="rId24"/>
    <p:sldId id="283" r:id="rId25"/>
    <p:sldId id="284" r:id="rId26"/>
    <p:sldId id="304" r:id="rId27"/>
    <p:sldId id="285" r:id="rId28"/>
    <p:sldId id="287" r:id="rId29"/>
    <p:sldId id="288" r:id="rId30"/>
    <p:sldId id="289" r:id="rId31"/>
    <p:sldId id="290" r:id="rId32"/>
    <p:sldId id="291" r:id="rId33"/>
    <p:sldId id="300" r:id="rId34"/>
    <p:sldId id="292" r:id="rId35"/>
    <p:sldId id="297" r:id="rId36"/>
    <p:sldId id="298" r:id="rId37"/>
    <p:sldId id="303" r:id="rId38"/>
    <p:sldId id="308" r:id="rId39"/>
    <p:sldId id="302" r:id="rId40"/>
    <p:sldId id="305" r:id="rId41"/>
    <p:sldId id="267" r:id="rId42"/>
    <p:sldId id="299" r:id="rId43"/>
    <p:sldId id="296" r:id="rId44"/>
  </p:sldIdLst>
  <p:sldSz cx="12192000" cy="6858000"/>
  <p:notesSz cx="6858000" cy="9144000"/>
  <p:embeddedFontLst>
    <p:embeddedFont>
      <p:font typeface="Bebas" panose="020B0604020202020204"/>
      <p:regular r:id="rId46"/>
    </p:embeddedFont>
    <p:embeddedFont>
      <p:font typeface="Calibri" panose="020F0502020204030204" pitchFamily="34" charset="0"/>
      <p:regular r:id="rId47"/>
      <p:bold r:id="rId48"/>
      <p:italic r:id="rId49"/>
      <p:boldItalic r:id="rId50"/>
    </p:embeddedFont>
    <p:embeddedFont>
      <p:font typeface="Fira Sans" panose="020B0604020202020204" charset="0"/>
      <p:regular r:id="rId51"/>
      <p:bold r:id="rId52"/>
      <p:italic r:id="rId53"/>
      <p:boldItalic r:id="rId54"/>
    </p:embeddedFont>
    <p:embeddedFont>
      <p:font typeface="GOldoni" panose="02000500000000000000" pitchFamily="2" charset="0"/>
      <p:regular r:id="rId55"/>
    </p:embeddedFont>
    <p:embeddedFont>
      <p:font typeface="GOldoni" panose="02000500000000000000" pitchFamily="2" charset="0"/>
      <p:regular r:id="rId55"/>
    </p:embeddedFont>
    <p:embeddedFont>
      <p:font typeface="Northwell" pitchFamily="2" charset="0"/>
      <p:regular r:id="rId56"/>
    </p:embeddedFont>
    <p:embeddedFont>
      <p:font typeface="Scheherazade" panose="020B0604020202020204" charset="-78"/>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53D3C"/>
    <a:srgbClr val="EFE4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14" d="100"/>
          <a:sy n="114" d="100"/>
        </p:scale>
        <p:origin x="4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692274478378782"/>
          <c:y val="0.12100489427329336"/>
          <c:w val="0.45698136215328888"/>
          <c:h val="0.7811034595708716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22-4F7A-95CA-B91523BF92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22-4F7A-95CA-B91523BF92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22-4F7A-95CA-B91523BF92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22-4F7A-95CA-B91523BF92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E22-4F7A-95CA-B91523BF924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E22-4F7A-95CA-B91523BF9246}"/>
              </c:ext>
            </c:extLst>
          </c:dPt>
          <c:cat>
            <c:strRef>
              <c:f>Sheet1!$A$2:$A$7</c:f>
              <c:strCache>
                <c:ptCount val="6"/>
                <c:pt idx="0">
                  <c:v>Rest of Day</c:v>
                </c:pt>
                <c:pt idx="1">
                  <c:v>Job</c:v>
                </c:pt>
                <c:pt idx="2">
                  <c:v>Cell Phone Notifications</c:v>
                </c:pt>
                <c:pt idx="3">
                  <c:v>Daydreaming</c:v>
                </c:pt>
                <c:pt idx="4">
                  <c:v>Something Trump Said</c:v>
                </c:pt>
                <c:pt idx="5">
                  <c:v>Guessing What You'll Say</c:v>
                </c:pt>
              </c:strCache>
            </c:strRef>
          </c:cat>
          <c:val>
            <c:numRef>
              <c:f>Sheet1!$B$2:$B$7</c:f>
              <c:numCache>
                <c:formatCode>General</c:formatCode>
                <c:ptCount val="6"/>
                <c:pt idx="0">
                  <c:v>24</c:v>
                </c:pt>
                <c:pt idx="1">
                  <c:v>10</c:v>
                </c:pt>
                <c:pt idx="2">
                  <c:v>20</c:v>
                </c:pt>
                <c:pt idx="3">
                  <c:v>20</c:v>
                </c:pt>
                <c:pt idx="4">
                  <c:v>5</c:v>
                </c:pt>
                <c:pt idx="5">
                  <c:v>10</c:v>
                </c:pt>
              </c:numCache>
            </c:numRef>
          </c:val>
          <c:extLst>
            <c:ext xmlns:c16="http://schemas.microsoft.com/office/drawing/2014/chart" uri="{C3380CC4-5D6E-409C-BE32-E72D297353CC}">
              <c16:uniqueId val="{0000000C-1E22-4F7A-95CA-B91523BF92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15B90-CB3B-4758-8379-C044179AF467}" type="datetimeFigureOut">
              <a:rPr lang="en-US" smtClean="0"/>
              <a:t>9/26/2019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96A32-F440-4256-BA64-554DFDFB294E}" type="slidenum">
              <a:rPr lang="en-US" smtClean="0"/>
              <a:t>‹#›</a:t>
            </a:fld>
            <a:endParaRPr lang="en-US"/>
          </a:p>
        </p:txBody>
      </p:sp>
    </p:spTree>
    <p:extLst>
      <p:ext uri="{BB962C8B-B14F-4D97-AF65-F5344CB8AC3E}">
        <p14:creationId xmlns:p14="http://schemas.microsoft.com/office/powerpoint/2010/main" val="717329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close up of a logo&#10;&#10;Description generated with high confidence">
            <a:extLst>
              <a:ext uri="{FF2B5EF4-FFF2-40B4-BE49-F238E27FC236}">
                <a16:creationId xmlns:a16="http://schemas.microsoft.com/office/drawing/2014/main" id="{209F4F2E-F292-49DA-BE8A-468915F5BB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
        <p:nvSpPr>
          <p:cNvPr id="6" name="Text Placeholder 5">
            <a:extLst>
              <a:ext uri="{FF2B5EF4-FFF2-40B4-BE49-F238E27FC236}">
                <a16:creationId xmlns:a16="http://schemas.microsoft.com/office/drawing/2014/main" id="{A4A9C737-F781-4DBA-A768-448258C3FFE8}"/>
              </a:ext>
            </a:extLst>
          </p:cNvPr>
          <p:cNvSpPr>
            <a:spLocks noGrp="1"/>
          </p:cNvSpPr>
          <p:nvPr>
            <p:ph type="body" sz="quarter" idx="10" hasCustomPrompt="1"/>
          </p:nvPr>
        </p:nvSpPr>
        <p:spPr>
          <a:xfrm>
            <a:off x="2609850" y="3823482"/>
            <a:ext cx="6924675" cy="549014"/>
          </a:xfrm>
          <a:prstGeom prst="rect">
            <a:avLst/>
          </a:prstGeom>
        </p:spPr>
        <p:txBody>
          <a:bodyPr/>
          <a:lstStyle>
            <a:lvl1pPr marL="0" indent="0" algn="ctr">
              <a:buNone/>
              <a:defRPr sz="2800">
                <a:solidFill>
                  <a:srgbClr val="EFE4DC"/>
                </a:solidFill>
                <a:latin typeface="Goldoni" panose="02000500000000000000" pitchFamily="2" charset="0"/>
              </a:defRPr>
            </a:lvl1pPr>
            <a:lvl2pPr marL="457200" indent="0">
              <a:buNone/>
              <a:defRPr sz="2800">
                <a:latin typeface="Goldoni" panose="02000500000000000000" pitchFamily="2" charset="0"/>
              </a:defRPr>
            </a:lvl2pPr>
            <a:lvl3pPr marL="914400" indent="0">
              <a:buNone/>
              <a:defRPr sz="2800">
                <a:latin typeface="Goldoni" panose="02000500000000000000" pitchFamily="2" charset="0"/>
              </a:defRPr>
            </a:lvl3pPr>
            <a:lvl4pPr marL="1371600" indent="0">
              <a:buNone/>
              <a:defRPr sz="2800">
                <a:latin typeface="Goldoni" panose="02000500000000000000" pitchFamily="2" charset="0"/>
              </a:defRPr>
            </a:lvl4pPr>
            <a:lvl5pPr marL="1828800" indent="0">
              <a:buNone/>
              <a:defRPr sz="2800">
                <a:latin typeface="Goldoni" panose="02000500000000000000" pitchFamily="2" charset="0"/>
              </a:defRPr>
            </a:lvl5pPr>
          </a:lstStyle>
          <a:p>
            <a:pPr lvl="0"/>
            <a:r>
              <a:rPr lang="en-US" dirty="0"/>
              <a:t>Main title</a:t>
            </a:r>
          </a:p>
        </p:txBody>
      </p:sp>
    </p:spTree>
    <p:extLst>
      <p:ext uri="{BB962C8B-B14F-4D97-AF65-F5344CB8AC3E}">
        <p14:creationId xmlns:p14="http://schemas.microsoft.com/office/powerpoint/2010/main" val="420358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ed Text Slide 2">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681E95F9-9354-474B-9096-4A0FB2BE1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
        <p:nvSpPr>
          <p:cNvPr id="3" name="Text Placeholder 2">
            <a:extLst>
              <a:ext uri="{FF2B5EF4-FFF2-40B4-BE49-F238E27FC236}">
                <a16:creationId xmlns:a16="http://schemas.microsoft.com/office/drawing/2014/main" id="{0F2EFA6F-6E34-4E56-9724-FF9A1F57A30F}"/>
              </a:ext>
            </a:extLst>
          </p:cNvPr>
          <p:cNvSpPr>
            <a:spLocks noGrp="1"/>
          </p:cNvSpPr>
          <p:nvPr>
            <p:ph type="body" sz="quarter" idx="10" hasCustomPrompt="1"/>
          </p:nvPr>
        </p:nvSpPr>
        <p:spPr>
          <a:xfrm>
            <a:off x="0" y="174804"/>
            <a:ext cx="12192000" cy="574134"/>
          </a:xfrm>
          <a:prstGeom prst="rect">
            <a:avLst/>
          </a:prstGeom>
        </p:spPr>
        <p:txBody>
          <a:bodyPr/>
          <a:lstStyle>
            <a:lvl1pPr marL="0" indent="0" algn="ctr">
              <a:buNone/>
              <a:defRPr sz="3000">
                <a:solidFill>
                  <a:schemeClr val="bg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HEADLINE</a:t>
            </a:r>
          </a:p>
        </p:txBody>
      </p:sp>
      <p:sp>
        <p:nvSpPr>
          <p:cNvPr id="5" name="Text Placeholder 4">
            <a:extLst>
              <a:ext uri="{FF2B5EF4-FFF2-40B4-BE49-F238E27FC236}">
                <a16:creationId xmlns:a16="http://schemas.microsoft.com/office/drawing/2014/main" id="{F149FF66-CB66-40EE-9439-C775F0DC1952}"/>
              </a:ext>
            </a:extLst>
          </p:cNvPr>
          <p:cNvSpPr>
            <a:spLocks noGrp="1"/>
          </p:cNvSpPr>
          <p:nvPr>
            <p:ph type="body" sz="quarter" idx="11" hasCustomPrompt="1"/>
          </p:nvPr>
        </p:nvSpPr>
        <p:spPr>
          <a:xfrm>
            <a:off x="879757" y="1296989"/>
            <a:ext cx="4114800" cy="496978"/>
          </a:xfrm>
          <a:prstGeom prst="rect">
            <a:avLst/>
          </a:prstGeom>
        </p:spPr>
        <p:txBody>
          <a:bodyPr/>
          <a:lstStyle>
            <a:lvl1pPr marL="514350" indent="-514350">
              <a:buFont typeface="+mj-lt"/>
              <a:buAutoNum type="arabicPeriod"/>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HEADER OPTION</a:t>
            </a:r>
          </a:p>
        </p:txBody>
      </p:sp>
      <p:sp>
        <p:nvSpPr>
          <p:cNvPr id="7" name="Text Placeholder 6">
            <a:extLst>
              <a:ext uri="{FF2B5EF4-FFF2-40B4-BE49-F238E27FC236}">
                <a16:creationId xmlns:a16="http://schemas.microsoft.com/office/drawing/2014/main" id="{BE7192F5-CF06-4B97-B7BE-48D7F3267253}"/>
              </a:ext>
            </a:extLst>
          </p:cNvPr>
          <p:cNvSpPr>
            <a:spLocks noGrp="1"/>
          </p:cNvSpPr>
          <p:nvPr>
            <p:ph type="body" sz="quarter" idx="12" hasCustomPrompt="1"/>
          </p:nvPr>
        </p:nvSpPr>
        <p:spPr>
          <a:xfrm>
            <a:off x="879757" y="1976438"/>
            <a:ext cx="4114800" cy="2996156"/>
          </a:xfrm>
          <a:prstGeom prst="rect">
            <a:avLst/>
          </a:prstGeom>
        </p:spPr>
        <p:txBody>
          <a:bodyPr/>
          <a:lstStyle>
            <a:lvl1pPr marL="457200" indent="-457200">
              <a:buClr>
                <a:schemeClr val="tx2"/>
              </a:buClr>
              <a:buFont typeface="+mj-lt"/>
              <a:buAutoNum type="arabicPeriod"/>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Numbered body copy-left</a:t>
            </a:r>
          </a:p>
        </p:txBody>
      </p:sp>
      <p:sp>
        <p:nvSpPr>
          <p:cNvPr id="6" name="Text Placeholder 4">
            <a:extLst>
              <a:ext uri="{FF2B5EF4-FFF2-40B4-BE49-F238E27FC236}">
                <a16:creationId xmlns:a16="http://schemas.microsoft.com/office/drawing/2014/main" id="{29D7D6D1-7AD2-4DDC-B7CE-B9427438965A}"/>
              </a:ext>
            </a:extLst>
          </p:cNvPr>
          <p:cNvSpPr>
            <a:spLocks noGrp="1"/>
          </p:cNvSpPr>
          <p:nvPr>
            <p:ph type="body" sz="quarter" idx="13" hasCustomPrompt="1"/>
          </p:nvPr>
        </p:nvSpPr>
        <p:spPr>
          <a:xfrm>
            <a:off x="6106545" y="1301336"/>
            <a:ext cx="4114800" cy="496978"/>
          </a:xfrm>
          <a:prstGeom prst="rect">
            <a:avLst/>
          </a:prstGeom>
        </p:spPr>
        <p:txBody>
          <a:bodyPr/>
          <a:lstStyle>
            <a:lvl1pPr marL="514350" indent="-514350">
              <a:buFont typeface="+mj-lt"/>
              <a:buAutoNum type="arabicPeriod"/>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HEADER OPTION</a:t>
            </a:r>
          </a:p>
        </p:txBody>
      </p:sp>
      <p:sp>
        <p:nvSpPr>
          <p:cNvPr id="8" name="Text Placeholder 6">
            <a:extLst>
              <a:ext uri="{FF2B5EF4-FFF2-40B4-BE49-F238E27FC236}">
                <a16:creationId xmlns:a16="http://schemas.microsoft.com/office/drawing/2014/main" id="{71E26705-EB1B-4D11-A703-CA3BF9F5A563}"/>
              </a:ext>
            </a:extLst>
          </p:cNvPr>
          <p:cNvSpPr>
            <a:spLocks noGrp="1"/>
          </p:cNvSpPr>
          <p:nvPr>
            <p:ph type="body" sz="quarter" idx="14" hasCustomPrompt="1"/>
          </p:nvPr>
        </p:nvSpPr>
        <p:spPr>
          <a:xfrm>
            <a:off x="6106545" y="1980785"/>
            <a:ext cx="4114800" cy="2996156"/>
          </a:xfrm>
          <a:prstGeom prst="rect">
            <a:avLst/>
          </a:prstGeom>
        </p:spPr>
        <p:txBody>
          <a:bodyPr/>
          <a:lstStyle>
            <a:lvl1pPr marL="457200" indent="-457200">
              <a:buClr>
                <a:schemeClr val="tx2"/>
              </a:buClr>
              <a:buFont typeface="+mj-lt"/>
              <a:buAutoNum type="arabicPeriod"/>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Numbered body copy-right</a:t>
            </a:r>
          </a:p>
        </p:txBody>
      </p:sp>
    </p:spTree>
    <p:extLst>
      <p:ext uri="{BB962C8B-B14F-4D97-AF65-F5344CB8AC3E}">
        <p14:creationId xmlns:p14="http://schemas.microsoft.com/office/powerpoint/2010/main" val="391855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reenshot Slide">
    <p:spTree>
      <p:nvGrpSpPr>
        <p:cNvPr id="1" name=""/>
        <p:cNvGrpSpPr/>
        <p:nvPr/>
      </p:nvGrpSpPr>
      <p:grpSpPr>
        <a:xfrm>
          <a:off x="0" y="0"/>
          <a:ext cx="0" cy="0"/>
          <a:chOff x="0" y="0"/>
          <a:chExt cx="0" cy="0"/>
        </a:xfrm>
      </p:grpSpPr>
      <p:pic>
        <p:nvPicPr>
          <p:cNvPr id="9" name="Picture 8" descr="A close up of a logo&#10;&#10;Description generated with very high confidence">
            <a:extLst>
              <a:ext uri="{FF2B5EF4-FFF2-40B4-BE49-F238E27FC236}">
                <a16:creationId xmlns:a16="http://schemas.microsoft.com/office/drawing/2014/main" id="{D3195516-7043-468F-B6F0-5EF06FED87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Tree>
    <p:extLst>
      <p:ext uri="{BB962C8B-B14F-4D97-AF65-F5344CB8AC3E}">
        <p14:creationId xmlns:p14="http://schemas.microsoft.com/office/powerpoint/2010/main" val="1758217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rv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2C68E0-DD4E-4F77-8E39-2392330AF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4" cy="6858000"/>
          </a:xfrm>
          <a:prstGeom prst="rect">
            <a:avLst/>
          </a:prstGeom>
        </p:spPr>
      </p:pic>
      <p:sp>
        <p:nvSpPr>
          <p:cNvPr id="3" name="Text Placeholder 2">
            <a:extLst>
              <a:ext uri="{FF2B5EF4-FFF2-40B4-BE49-F238E27FC236}">
                <a16:creationId xmlns:a16="http://schemas.microsoft.com/office/drawing/2014/main" id="{674002A7-A84B-4EEF-8534-8250BBEA0EC6}"/>
              </a:ext>
            </a:extLst>
          </p:cNvPr>
          <p:cNvSpPr>
            <a:spLocks noGrp="1"/>
          </p:cNvSpPr>
          <p:nvPr>
            <p:ph type="body" sz="quarter" idx="10" hasCustomPrompt="1"/>
          </p:nvPr>
        </p:nvSpPr>
        <p:spPr>
          <a:xfrm>
            <a:off x="0" y="1833603"/>
            <a:ext cx="12192000" cy="527931"/>
          </a:xfrm>
          <a:prstGeom prst="rect">
            <a:avLst/>
          </a:prstGeom>
        </p:spPr>
        <p:txBody>
          <a:bodyPr/>
          <a:lstStyle>
            <a:lvl1pPr marL="0" indent="0" algn="ctr">
              <a:buNone/>
              <a:defRPr sz="30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ONLINE SURVEY</a:t>
            </a:r>
          </a:p>
        </p:txBody>
      </p:sp>
    </p:spTree>
    <p:extLst>
      <p:ext uri="{BB962C8B-B14F-4D97-AF65-F5344CB8AC3E}">
        <p14:creationId xmlns:p14="http://schemas.microsoft.com/office/powerpoint/2010/main" val="1138010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B7799B-4F97-43A2-A3BA-E99995092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
        <p:nvSpPr>
          <p:cNvPr id="3" name="Text Placeholder 2">
            <a:extLst>
              <a:ext uri="{FF2B5EF4-FFF2-40B4-BE49-F238E27FC236}">
                <a16:creationId xmlns:a16="http://schemas.microsoft.com/office/drawing/2014/main" id="{35AD215E-9DB6-4A04-BC3B-FEEEE1AC8568}"/>
              </a:ext>
            </a:extLst>
          </p:cNvPr>
          <p:cNvSpPr>
            <a:spLocks noGrp="1"/>
          </p:cNvSpPr>
          <p:nvPr>
            <p:ph type="body" sz="quarter" idx="10" hasCustomPrompt="1"/>
          </p:nvPr>
        </p:nvSpPr>
        <p:spPr>
          <a:xfrm>
            <a:off x="0" y="2801681"/>
            <a:ext cx="12190413" cy="589915"/>
          </a:xfrm>
          <a:prstGeom prst="rect">
            <a:avLst/>
          </a:prstGeom>
        </p:spPr>
        <p:txBody>
          <a:bodyPr/>
          <a:lstStyle>
            <a:lvl1pPr marL="0" indent="0" algn="ctr">
              <a:buNone/>
              <a:defRPr sz="3600">
                <a:solidFill>
                  <a:srgbClr val="EFE4DC"/>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DIVIDER</a:t>
            </a:r>
          </a:p>
        </p:txBody>
      </p:sp>
      <p:sp>
        <p:nvSpPr>
          <p:cNvPr id="6" name="Text Placeholder 5">
            <a:extLst>
              <a:ext uri="{FF2B5EF4-FFF2-40B4-BE49-F238E27FC236}">
                <a16:creationId xmlns:a16="http://schemas.microsoft.com/office/drawing/2014/main" id="{C20A29AE-23EA-43FD-8F4C-8DE90CAA5E27}"/>
              </a:ext>
            </a:extLst>
          </p:cNvPr>
          <p:cNvSpPr>
            <a:spLocks noGrp="1"/>
          </p:cNvSpPr>
          <p:nvPr>
            <p:ph type="body" sz="quarter" idx="11" hasCustomPrompt="1"/>
          </p:nvPr>
        </p:nvSpPr>
        <p:spPr>
          <a:xfrm>
            <a:off x="-83130" y="3266410"/>
            <a:ext cx="12190413" cy="449377"/>
          </a:xfrm>
          <a:prstGeom prst="rect">
            <a:avLst/>
          </a:prstGeom>
        </p:spPr>
        <p:txBody>
          <a:bodyPr/>
          <a:lstStyle>
            <a:lvl1pPr marL="0" indent="0" algn="ctr">
              <a:buFontTx/>
              <a:buNone/>
              <a:defRPr sz="3600">
                <a:solidFill>
                  <a:srgbClr val="EFE4DC"/>
                </a:solidFill>
                <a:latin typeface="Northwell"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Slide</a:t>
            </a:r>
          </a:p>
        </p:txBody>
      </p:sp>
    </p:spTree>
    <p:extLst>
      <p:ext uri="{BB962C8B-B14F-4D97-AF65-F5344CB8AC3E}">
        <p14:creationId xmlns:p14="http://schemas.microsoft.com/office/powerpoint/2010/main" val="229487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oin.M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2C68E0-DD4E-4F77-8E39-2392330AF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4" cy="6858000"/>
          </a:xfrm>
          <a:prstGeom prst="rect">
            <a:avLst/>
          </a:prstGeom>
        </p:spPr>
      </p:pic>
      <p:sp>
        <p:nvSpPr>
          <p:cNvPr id="3" name="Text Placeholder 2">
            <a:extLst>
              <a:ext uri="{FF2B5EF4-FFF2-40B4-BE49-F238E27FC236}">
                <a16:creationId xmlns:a16="http://schemas.microsoft.com/office/drawing/2014/main" id="{DDC8229F-3A81-45E4-8009-C68C515742FE}"/>
              </a:ext>
            </a:extLst>
          </p:cNvPr>
          <p:cNvSpPr>
            <a:spLocks noGrp="1"/>
          </p:cNvSpPr>
          <p:nvPr>
            <p:ph type="body" sz="quarter" idx="10" hasCustomPrompt="1"/>
          </p:nvPr>
        </p:nvSpPr>
        <p:spPr>
          <a:xfrm>
            <a:off x="0" y="1838505"/>
            <a:ext cx="12190413" cy="453085"/>
          </a:xfrm>
          <a:prstGeom prst="rect">
            <a:avLst/>
          </a:prstGeom>
        </p:spPr>
        <p:txBody>
          <a:bodyPr/>
          <a:lstStyle>
            <a:lvl1pPr marL="0" indent="0" algn="ctr">
              <a:buNone/>
              <a:defRPr sz="30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LAUNCH JOIN.ME</a:t>
            </a:r>
          </a:p>
        </p:txBody>
      </p:sp>
    </p:spTree>
    <p:extLst>
      <p:ext uri="{BB962C8B-B14F-4D97-AF65-F5344CB8AC3E}">
        <p14:creationId xmlns:p14="http://schemas.microsoft.com/office/powerpoint/2010/main" val="36179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pic>
        <p:nvPicPr>
          <p:cNvPr id="9" name="Picture 8" descr="A screenshot of a cell phone&#10;&#10;Description generated with high confidence">
            <a:extLst>
              <a:ext uri="{FF2B5EF4-FFF2-40B4-BE49-F238E27FC236}">
                <a16:creationId xmlns:a16="http://schemas.microsoft.com/office/drawing/2014/main" id="{F7AF3A4E-6932-4280-B2EA-A0810BE047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Tree>
    <p:extLst>
      <p:ext uri="{BB962C8B-B14F-4D97-AF65-F5344CB8AC3E}">
        <p14:creationId xmlns:p14="http://schemas.microsoft.com/office/powerpoint/2010/main" val="57897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681E95F9-9354-474B-9096-4A0FB2BE1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
        <p:nvSpPr>
          <p:cNvPr id="3" name="Text Placeholder 2">
            <a:extLst>
              <a:ext uri="{FF2B5EF4-FFF2-40B4-BE49-F238E27FC236}">
                <a16:creationId xmlns:a16="http://schemas.microsoft.com/office/drawing/2014/main" id="{0F2EFA6F-6E34-4E56-9724-FF9A1F57A30F}"/>
              </a:ext>
            </a:extLst>
          </p:cNvPr>
          <p:cNvSpPr>
            <a:spLocks noGrp="1"/>
          </p:cNvSpPr>
          <p:nvPr>
            <p:ph type="body" sz="quarter" idx="10" hasCustomPrompt="1"/>
          </p:nvPr>
        </p:nvSpPr>
        <p:spPr>
          <a:xfrm>
            <a:off x="0" y="174804"/>
            <a:ext cx="12192000" cy="574134"/>
          </a:xfrm>
          <a:prstGeom prst="rect">
            <a:avLst/>
          </a:prstGeom>
        </p:spPr>
        <p:txBody>
          <a:bodyPr/>
          <a:lstStyle>
            <a:lvl1pPr marL="0" indent="0" algn="ctr">
              <a:buNone/>
              <a:defRPr sz="3000">
                <a:solidFill>
                  <a:schemeClr val="bg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HEADLINE</a:t>
            </a:r>
          </a:p>
        </p:txBody>
      </p:sp>
      <p:sp>
        <p:nvSpPr>
          <p:cNvPr id="5" name="Text Placeholder 4">
            <a:extLst>
              <a:ext uri="{FF2B5EF4-FFF2-40B4-BE49-F238E27FC236}">
                <a16:creationId xmlns:a16="http://schemas.microsoft.com/office/drawing/2014/main" id="{F149FF66-CB66-40EE-9439-C775F0DC1952}"/>
              </a:ext>
            </a:extLst>
          </p:cNvPr>
          <p:cNvSpPr>
            <a:spLocks noGrp="1"/>
          </p:cNvSpPr>
          <p:nvPr>
            <p:ph type="body" sz="quarter" idx="11" hasCustomPrompt="1"/>
          </p:nvPr>
        </p:nvSpPr>
        <p:spPr>
          <a:xfrm>
            <a:off x="862327" y="1296989"/>
            <a:ext cx="10475913" cy="496978"/>
          </a:xfrm>
          <a:prstGeom prst="rect">
            <a:avLst/>
          </a:prstGeom>
        </p:spPr>
        <p:txBody>
          <a:bodyPr/>
          <a:lstStyle>
            <a:lvl1pPr marL="0" indent="0">
              <a:buNone/>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HEADER OPTION</a:t>
            </a:r>
          </a:p>
        </p:txBody>
      </p:sp>
      <p:sp>
        <p:nvSpPr>
          <p:cNvPr id="7" name="Text Placeholder 6">
            <a:extLst>
              <a:ext uri="{FF2B5EF4-FFF2-40B4-BE49-F238E27FC236}">
                <a16:creationId xmlns:a16="http://schemas.microsoft.com/office/drawing/2014/main" id="{BE7192F5-CF06-4B97-B7BE-48D7F3267253}"/>
              </a:ext>
            </a:extLst>
          </p:cNvPr>
          <p:cNvSpPr>
            <a:spLocks noGrp="1"/>
          </p:cNvSpPr>
          <p:nvPr>
            <p:ph type="body" sz="quarter" idx="12" hasCustomPrompt="1"/>
          </p:nvPr>
        </p:nvSpPr>
        <p:spPr>
          <a:xfrm>
            <a:off x="862327" y="1976438"/>
            <a:ext cx="10475913" cy="2996156"/>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Body copy</a:t>
            </a:r>
          </a:p>
        </p:txBody>
      </p:sp>
    </p:spTree>
    <p:extLst>
      <p:ext uri="{BB962C8B-B14F-4D97-AF65-F5344CB8AC3E}">
        <p14:creationId xmlns:p14="http://schemas.microsoft.com/office/powerpoint/2010/main" val="2427273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Text Slide 1">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681E95F9-9354-474B-9096-4A0FB2BE1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
        <p:nvSpPr>
          <p:cNvPr id="3" name="Text Placeholder 2">
            <a:extLst>
              <a:ext uri="{FF2B5EF4-FFF2-40B4-BE49-F238E27FC236}">
                <a16:creationId xmlns:a16="http://schemas.microsoft.com/office/drawing/2014/main" id="{0F2EFA6F-6E34-4E56-9724-FF9A1F57A30F}"/>
              </a:ext>
            </a:extLst>
          </p:cNvPr>
          <p:cNvSpPr>
            <a:spLocks noGrp="1"/>
          </p:cNvSpPr>
          <p:nvPr>
            <p:ph type="body" sz="quarter" idx="10" hasCustomPrompt="1"/>
          </p:nvPr>
        </p:nvSpPr>
        <p:spPr>
          <a:xfrm>
            <a:off x="0" y="174804"/>
            <a:ext cx="12192000" cy="574134"/>
          </a:xfrm>
          <a:prstGeom prst="rect">
            <a:avLst/>
          </a:prstGeom>
        </p:spPr>
        <p:txBody>
          <a:bodyPr/>
          <a:lstStyle>
            <a:lvl1pPr marL="0" indent="0" algn="ctr">
              <a:buNone/>
              <a:defRPr sz="3000">
                <a:solidFill>
                  <a:schemeClr val="bg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HEADLINE</a:t>
            </a:r>
          </a:p>
        </p:txBody>
      </p:sp>
      <p:sp>
        <p:nvSpPr>
          <p:cNvPr id="5" name="Text Placeholder 4">
            <a:extLst>
              <a:ext uri="{FF2B5EF4-FFF2-40B4-BE49-F238E27FC236}">
                <a16:creationId xmlns:a16="http://schemas.microsoft.com/office/drawing/2014/main" id="{F149FF66-CB66-40EE-9439-C775F0DC1952}"/>
              </a:ext>
            </a:extLst>
          </p:cNvPr>
          <p:cNvSpPr>
            <a:spLocks noGrp="1"/>
          </p:cNvSpPr>
          <p:nvPr>
            <p:ph type="body" sz="quarter" idx="11" hasCustomPrompt="1"/>
          </p:nvPr>
        </p:nvSpPr>
        <p:spPr>
          <a:xfrm>
            <a:off x="862324" y="1296989"/>
            <a:ext cx="10475913" cy="496978"/>
          </a:xfrm>
          <a:prstGeom prst="rect">
            <a:avLst/>
          </a:prstGeom>
        </p:spPr>
        <p:txBody>
          <a:bodyPr/>
          <a:lstStyle>
            <a:lvl1pPr marL="457200" indent="-457200">
              <a:buFont typeface="Arial" panose="020B0604020202020204" pitchFamily="34" charset="0"/>
              <a:buChar char="•"/>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HEADER OPTION</a:t>
            </a:r>
          </a:p>
        </p:txBody>
      </p:sp>
      <p:sp>
        <p:nvSpPr>
          <p:cNvPr id="7" name="Text Placeholder 6">
            <a:extLst>
              <a:ext uri="{FF2B5EF4-FFF2-40B4-BE49-F238E27FC236}">
                <a16:creationId xmlns:a16="http://schemas.microsoft.com/office/drawing/2014/main" id="{BE7192F5-CF06-4B97-B7BE-48D7F3267253}"/>
              </a:ext>
            </a:extLst>
          </p:cNvPr>
          <p:cNvSpPr>
            <a:spLocks noGrp="1"/>
          </p:cNvSpPr>
          <p:nvPr>
            <p:ph type="body" sz="quarter" idx="12" hasCustomPrompt="1"/>
          </p:nvPr>
        </p:nvSpPr>
        <p:spPr>
          <a:xfrm>
            <a:off x="862324" y="1976438"/>
            <a:ext cx="10475913" cy="2996156"/>
          </a:xfrm>
          <a:prstGeom prst="rect">
            <a:avLst/>
          </a:prstGeom>
        </p:spPr>
        <p:txBody>
          <a:bodyPr/>
          <a:lstStyle>
            <a:lvl1pPr marL="342900" indent="-342900">
              <a:buClr>
                <a:schemeClr val="tx2"/>
              </a:buClr>
              <a:buFont typeface="Arial" panose="020B0604020202020204" pitchFamily="34" charset="0"/>
              <a:buChar char="•"/>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Bulleted body copy</a:t>
            </a:r>
          </a:p>
        </p:txBody>
      </p:sp>
    </p:spTree>
    <p:extLst>
      <p:ext uri="{BB962C8B-B14F-4D97-AF65-F5344CB8AC3E}">
        <p14:creationId xmlns:p14="http://schemas.microsoft.com/office/powerpoint/2010/main" val="280636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ed Text Slide 1">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681E95F9-9354-474B-9096-4A0FB2BE1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
        <p:nvSpPr>
          <p:cNvPr id="3" name="Text Placeholder 2">
            <a:extLst>
              <a:ext uri="{FF2B5EF4-FFF2-40B4-BE49-F238E27FC236}">
                <a16:creationId xmlns:a16="http://schemas.microsoft.com/office/drawing/2014/main" id="{0F2EFA6F-6E34-4E56-9724-FF9A1F57A30F}"/>
              </a:ext>
            </a:extLst>
          </p:cNvPr>
          <p:cNvSpPr>
            <a:spLocks noGrp="1"/>
          </p:cNvSpPr>
          <p:nvPr>
            <p:ph type="body" sz="quarter" idx="10" hasCustomPrompt="1"/>
          </p:nvPr>
        </p:nvSpPr>
        <p:spPr>
          <a:xfrm>
            <a:off x="0" y="174804"/>
            <a:ext cx="12192000" cy="574134"/>
          </a:xfrm>
          <a:prstGeom prst="rect">
            <a:avLst/>
          </a:prstGeom>
        </p:spPr>
        <p:txBody>
          <a:bodyPr/>
          <a:lstStyle>
            <a:lvl1pPr marL="0" indent="0" algn="ctr">
              <a:buNone/>
              <a:defRPr sz="3000">
                <a:solidFill>
                  <a:schemeClr val="bg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HEADLINE</a:t>
            </a:r>
          </a:p>
        </p:txBody>
      </p:sp>
      <p:sp>
        <p:nvSpPr>
          <p:cNvPr id="5" name="Text Placeholder 4">
            <a:extLst>
              <a:ext uri="{FF2B5EF4-FFF2-40B4-BE49-F238E27FC236}">
                <a16:creationId xmlns:a16="http://schemas.microsoft.com/office/drawing/2014/main" id="{F149FF66-CB66-40EE-9439-C775F0DC1952}"/>
              </a:ext>
            </a:extLst>
          </p:cNvPr>
          <p:cNvSpPr>
            <a:spLocks noGrp="1"/>
          </p:cNvSpPr>
          <p:nvPr>
            <p:ph type="body" sz="quarter" idx="11" hasCustomPrompt="1"/>
          </p:nvPr>
        </p:nvSpPr>
        <p:spPr>
          <a:xfrm>
            <a:off x="862324" y="1296989"/>
            <a:ext cx="10475913" cy="496978"/>
          </a:xfrm>
          <a:prstGeom prst="rect">
            <a:avLst/>
          </a:prstGeom>
        </p:spPr>
        <p:txBody>
          <a:bodyPr/>
          <a:lstStyle>
            <a:lvl1pPr marL="514350" indent="-514350">
              <a:buFont typeface="+mj-lt"/>
              <a:buAutoNum type="arabicPeriod"/>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HEADER OPTION</a:t>
            </a:r>
          </a:p>
        </p:txBody>
      </p:sp>
      <p:sp>
        <p:nvSpPr>
          <p:cNvPr id="7" name="Text Placeholder 6">
            <a:extLst>
              <a:ext uri="{FF2B5EF4-FFF2-40B4-BE49-F238E27FC236}">
                <a16:creationId xmlns:a16="http://schemas.microsoft.com/office/drawing/2014/main" id="{BE7192F5-CF06-4B97-B7BE-48D7F3267253}"/>
              </a:ext>
            </a:extLst>
          </p:cNvPr>
          <p:cNvSpPr>
            <a:spLocks noGrp="1"/>
          </p:cNvSpPr>
          <p:nvPr>
            <p:ph type="body" sz="quarter" idx="12" hasCustomPrompt="1"/>
          </p:nvPr>
        </p:nvSpPr>
        <p:spPr>
          <a:xfrm>
            <a:off x="862324" y="1976438"/>
            <a:ext cx="10475913" cy="2996156"/>
          </a:xfrm>
          <a:prstGeom prst="rect">
            <a:avLst/>
          </a:prstGeom>
        </p:spPr>
        <p:txBody>
          <a:bodyPr/>
          <a:lstStyle>
            <a:lvl1pPr marL="457200" indent="-457200">
              <a:buClr>
                <a:schemeClr val="tx2"/>
              </a:buClr>
              <a:buFont typeface="+mj-lt"/>
              <a:buAutoNum type="romanUcPeriod"/>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Numbered body copy</a:t>
            </a:r>
          </a:p>
        </p:txBody>
      </p:sp>
    </p:spTree>
    <p:extLst>
      <p:ext uri="{BB962C8B-B14F-4D97-AF65-F5344CB8AC3E}">
        <p14:creationId xmlns:p14="http://schemas.microsoft.com/office/powerpoint/2010/main" val="144757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681E95F9-9354-474B-9096-4A0FB2BE1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
        <p:nvSpPr>
          <p:cNvPr id="3" name="Text Placeholder 2">
            <a:extLst>
              <a:ext uri="{FF2B5EF4-FFF2-40B4-BE49-F238E27FC236}">
                <a16:creationId xmlns:a16="http://schemas.microsoft.com/office/drawing/2014/main" id="{0F2EFA6F-6E34-4E56-9724-FF9A1F57A30F}"/>
              </a:ext>
            </a:extLst>
          </p:cNvPr>
          <p:cNvSpPr>
            <a:spLocks noGrp="1"/>
          </p:cNvSpPr>
          <p:nvPr>
            <p:ph type="body" sz="quarter" idx="10" hasCustomPrompt="1"/>
          </p:nvPr>
        </p:nvSpPr>
        <p:spPr>
          <a:xfrm>
            <a:off x="0" y="174804"/>
            <a:ext cx="12192000" cy="574134"/>
          </a:xfrm>
          <a:prstGeom prst="rect">
            <a:avLst/>
          </a:prstGeom>
        </p:spPr>
        <p:txBody>
          <a:bodyPr/>
          <a:lstStyle>
            <a:lvl1pPr marL="0" indent="0" algn="ctr">
              <a:buNone/>
              <a:defRPr sz="3000">
                <a:solidFill>
                  <a:schemeClr val="bg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HEADLINE</a:t>
            </a:r>
          </a:p>
        </p:txBody>
      </p:sp>
      <p:sp>
        <p:nvSpPr>
          <p:cNvPr id="5" name="Text Placeholder 4">
            <a:extLst>
              <a:ext uri="{FF2B5EF4-FFF2-40B4-BE49-F238E27FC236}">
                <a16:creationId xmlns:a16="http://schemas.microsoft.com/office/drawing/2014/main" id="{F149FF66-CB66-40EE-9439-C775F0DC1952}"/>
              </a:ext>
            </a:extLst>
          </p:cNvPr>
          <p:cNvSpPr>
            <a:spLocks noGrp="1"/>
          </p:cNvSpPr>
          <p:nvPr>
            <p:ph type="body" sz="quarter" idx="11" hasCustomPrompt="1"/>
          </p:nvPr>
        </p:nvSpPr>
        <p:spPr>
          <a:xfrm>
            <a:off x="879757" y="1296989"/>
            <a:ext cx="4114800" cy="496978"/>
          </a:xfrm>
          <a:prstGeom prst="rect">
            <a:avLst/>
          </a:prstGeom>
        </p:spPr>
        <p:txBody>
          <a:bodyPr/>
          <a:lstStyle>
            <a:lvl1pPr marL="0" indent="0">
              <a:buNone/>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HEADER OPTION</a:t>
            </a:r>
          </a:p>
        </p:txBody>
      </p:sp>
      <p:sp>
        <p:nvSpPr>
          <p:cNvPr id="7" name="Text Placeholder 6">
            <a:extLst>
              <a:ext uri="{FF2B5EF4-FFF2-40B4-BE49-F238E27FC236}">
                <a16:creationId xmlns:a16="http://schemas.microsoft.com/office/drawing/2014/main" id="{BE7192F5-CF06-4B97-B7BE-48D7F3267253}"/>
              </a:ext>
            </a:extLst>
          </p:cNvPr>
          <p:cNvSpPr>
            <a:spLocks noGrp="1"/>
          </p:cNvSpPr>
          <p:nvPr>
            <p:ph type="body" sz="quarter" idx="12" hasCustomPrompt="1"/>
          </p:nvPr>
        </p:nvSpPr>
        <p:spPr>
          <a:xfrm>
            <a:off x="879757" y="1976438"/>
            <a:ext cx="4114800" cy="2996156"/>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Body copy-left</a:t>
            </a:r>
          </a:p>
        </p:txBody>
      </p:sp>
      <p:sp>
        <p:nvSpPr>
          <p:cNvPr id="6" name="Text Placeholder 4">
            <a:extLst>
              <a:ext uri="{FF2B5EF4-FFF2-40B4-BE49-F238E27FC236}">
                <a16:creationId xmlns:a16="http://schemas.microsoft.com/office/drawing/2014/main" id="{29D7D6D1-7AD2-4DDC-B7CE-B9427438965A}"/>
              </a:ext>
            </a:extLst>
          </p:cNvPr>
          <p:cNvSpPr>
            <a:spLocks noGrp="1"/>
          </p:cNvSpPr>
          <p:nvPr>
            <p:ph type="body" sz="quarter" idx="13" hasCustomPrompt="1"/>
          </p:nvPr>
        </p:nvSpPr>
        <p:spPr>
          <a:xfrm>
            <a:off x="6106545" y="1301336"/>
            <a:ext cx="4114800" cy="496978"/>
          </a:xfrm>
          <a:prstGeom prst="rect">
            <a:avLst/>
          </a:prstGeom>
        </p:spPr>
        <p:txBody>
          <a:bodyPr/>
          <a:lstStyle>
            <a:lvl1pPr marL="0" indent="0">
              <a:buNone/>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HEADER OPTION</a:t>
            </a:r>
          </a:p>
        </p:txBody>
      </p:sp>
      <p:sp>
        <p:nvSpPr>
          <p:cNvPr id="8" name="Text Placeholder 6">
            <a:extLst>
              <a:ext uri="{FF2B5EF4-FFF2-40B4-BE49-F238E27FC236}">
                <a16:creationId xmlns:a16="http://schemas.microsoft.com/office/drawing/2014/main" id="{71E26705-EB1B-4D11-A703-CA3BF9F5A563}"/>
              </a:ext>
            </a:extLst>
          </p:cNvPr>
          <p:cNvSpPr>
            <a:spLocks noGrp="1"/>
          </p:cNvSpPr>
          <p:nvPr>
            <p:ph type="body" sz="quarter" idx="14" hasCustomPrompt="1"/>
          </p:nvPr>
        </p:nvSpPr>
        <p:spPr>
          <a:xfrm>
            <a:off x="6106545" y="1980785"/>
            <a:ext cx="4114800" cy="2996156"/>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Body copy-right</a:t>
            </a:r>
          </a:p>
        </p:txBody>
      </p:sp>
    </p:spTree>
    <p:extLst>
      <p:ext uri="{BB962C8B-B14F-4D97-AF65-F5344CB8AC3E}">
        <p14:creationId xmlns:p14="http://schemas.microsoft.com/office/powerpoint/2010/main" val="2969294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Text Slide 2">
    <p:spTree>
      <p:nvGrpSpPr>
        <p:cNvPr id="1" name=""/>
        <p:cNvGrpSpPr/>
        <p:nvPr/>
      </p:nvGrpSpPr>
      <p:grpSpPr>
        <a:xfrm>
          <a:off x="0" y="0"/>
          <a:ext cx="0" cy="0"/>
          <a:chOff x="0" y="0"/>
          <a:chExt cx="0" cy="0"/>
        </a:xfrm>
      </p:grpSpPr>
      <p:pic>
        <p:nvPicPr>
          <p:cNvPr id="11" name="Picture 10" descr="A close up of a logo&#10;&#10;Description generated with very high confidence">
            <a:extLst>
              <a:ext uri="{FF2B5EF4-FFF2-40B4-BE49-F238E27FC236}">
                <a16:creationId xmlns:a16="http://schemas.microsoft.com/office/drawing/2014/main" id="{681E95F9-9354-474B-9096-4A0FB2BE1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 y="0"/>
            <a:ext cx="12190025" cy="6858000"/>
          </a:xfrm>
          <a:prstGeom prst="rect">
            <a:avLst/>
          </a:prstGeom>
        </p:spPr>
      </p:pic>
      <p:sp>
        <p:nvSpPr>
          <p:cNvPr id="3" name="Text Placeholder 2">
            <a:extLst>
              <a:ext uri="{FF2B5EF4-FFF2-40B4-BE49-F238E27FC236}">
                <a16:creationId xmlns:a16="http://schemas.microsoft.com/office/drawing/2014/main" id="{0F2EFA6F-6E34-4E56-9724-FF9A1F57A30F}"/>
              </a:ext>
            </a:extLst>
          </p:cNvPr>
          <p:cNvSpPr>
            <a:spLocks noGrp="1"/>
          </p:cNvSpPr>
          <p:nvPr>
            <p:ph type="body" sz="quarter" idx="10" hasCustomPrompt="1"/>
          </p:nvPr>
        </p:nvSpPr>
        <p:spPr>
          <a:xfrm>
            <a:off x="0" y="174804"/>
            <a:ext cx="12192000" cy="574134"/>
          </a:xfrm>
          <a:prstGeom prst="rect">
            <a:avLst/>
          </a:prstGeom>
        </p:spPr>
        <p:txBody>
          <a:bodyPr/>
          <a:lstStyle>
            <a:lvl1pPr marL="0" indent="0" algn="ctr">
              <a:buNone/>
              <a:defRPr sz="3000">
                <a:solidFill>
                  <a:schemeClr val="bg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HEADLINE</a:t>
            </a:r>
          </a:p>
        </p:txBody>
      </p:sp>
      <p:sp>
        <p:nvSpPr>
          <p:cNvPr id="5" name="Text Placeholder 4">
            <a:extLst>
              <a:ext uri="{FF2B5EF4-FFF2-40B4-BE49-F238E27FC236}">
                <a16:creationId xmlns:a16="http://schemas.microsoft.com/office/drawing/2014/main" id="{F149FF66-CB66-40EE-9439-C775F0DC1952}"/>
              </a:ext>
            </a:extLst>
          </p:cNvPr>
          <p:cNvSpPr>
            <a:spLocks noGrp="1"/>
          </p:cNvSpPr>
          <p:nvPr>
            <p:ph type="body" sz="quarter" idx="11" hasCustomPrompt="1"/>
          </p:nvPr>
        </p:nvSpPr>
        <p:spPr>
          <a:xfrm>
            <a:off x="879757" y="1296989"/>
            <a:ext cx="4114800" cy="496978"/>
          </a:xfrm>
          <a:prstGeom prst="rect">
            <a:avLst/>
          </a:prstGeom>
        </p:spPr>
        <p:txBody>
          <a:bodyPr/>
          <a:lstStyle>
            <a:lvl1pPr marL="457200" indent="-457200">
              <a:buFont typeface="Arial" panose="020B0604020202020204" pitchFamily="34" charset="0"/>
              <a:buChar char="•"/>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HEADER OPTION</a:t>
            </a:r>
          </a:p>
        </p:txBody>
      </p:sp>
      <p:sp>
        <p:nvSpPr>
          <p:cNvPr id="7" name="Text Placeholder 6">
            <a:extLst>
              <a:ext uri="{FF2B5EF4-FFF2-40B4-BE49-F238E27FC236}">
                <a16:creationId xmlns:a16="http://schemas.microsoft.com/office/drawing/2014/main" id="{BE7192F5-CF06-4B97-B7BE-48D7F3267253}"/>
              </a:ext>
            </a:extLst>
          </p:cNvPr>
          <p:cNvSpPr>
            <a:spLocks noGrp="1"/>
          </p:cNvSpPr>
          <p:nvPr>
            <p:ph type="body" sz="quarter" idx="12" hasCustomPrompt="1"/>
          </p:nvPr>
        </p:nvSpPr>
        <p:spPr>
          <a:xfrm>
            <a:off x="879757" y="1976438"/>
            <a:ext cx="4114800" cy="2996156"/>
          </a:xfrm>
          <a:prstGeom prst="rect">
            <a:avLst/>
          </a:prstGeom>
        </p:spPr>
        <p:txBody>
          <a:bodyPr/>
          <a:lstStyle>
            <a:lvl1pPr marL="342900" indent="-342900">
              <a:buClr>
                <a:schemeClr val="tx2"/>
              </a:buClr>
              <a:buFont typeface="Arial" panose="020B0604020202020204" pitchFamily="34" charset="0"/>
              <a:buChar char="•"/>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Bulleted body copy-left</a:t>
            </a:r>
          </a:p>
        </p:txBody>
      </p:sp>
      <p:sp>
        <p:nvSpPr>
          <p:cNvPr id="6" name="Text Placeholder 4">
            <a:extLst>
              <a:ext uri="{FF2B5EF4-FFF2-40B4-BE49-F238E27FC236}">
                <a16:creationId xmlns:a16="http://schemas.microsoft.com/office/drawing/2014/main" id="{29D7D6D1-7AD2-4DDC-B7CE-B9427438965A}"/>
              </a:ext>
            </a:extLst>
          </p:cNvPr>
          <p:cNvSpPr>
            <a:spLocks noGrp="1"/>
          </p:cNvSpPr>
          <p:nvPr>
            <p:ph type="body" sz="quarter" idx="13" hasCustomPrompt="1"/>
          </p:nvPr>
        </p:nvSpPr>
        <p:spPr>
          <a:xfrm>
            <a:off x="6106545" y="1301336"/>
            <a:ext cx="4114800" cy="496978"/>
          </a:xfrm>
          <a:prstGeom prst="rect">
            <a:avLst/>
          </a:prstGeom>
        </p:spPr>
        <p:txBody>
          <a:bodyPr/>
          <a:lstStyle>
            <a:lvl1pPr marL="457200" indent="-457200">
              <a:buFont typeface="Arial" panose="020B0604020202020204" pitchFamily="34" charset="0"/>
              <a:buChar char="•"/>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HEADER OPTION</a:t>
            </a:r>
          </a:p>
        </p:txBody>
      </p:sp>
      <p:sp>
        <p:nvSpPr>
          <p:cNvPr id="8" name="Text Placeholder 6">
            <a:extLst>
              <a:ext uri="{FF2B5EF4-FFF2-40B4-BE49-F238E27FC236}">
                <a16:creationId xmlns:a16="http://schemas.microsoft.com/office/drawing/2014/main" id="{71E26705-EB1B-4D11-A703-CA3BF9F5A563}"/>
              </a:ext>
            </a:extLst>
          </p:cNvPr>
          <p:cNvSpPr>
            <a:spLocks noGrp="1"/>
          </p:cNvSpPr>
          <p:nvPr>
            <p:ph type="body" sz="quarter" idx="14" hasCustomPrompt="1"/>
          </p:nvPr>
        </p:nvSpPr>
        <p:spPr>
          <a:xfrm>
            <a:off x="6106545" y="1980785"/>
            <a:ext cx="4114800" cy="2996156"/>
          </a:xfrm>
          <a:prstGeom prst="rect">
            <a:avLst/>
          </a:prstGeom>
        </p:spPr>
        <p:txBody>
          <a:bodyPr/>
          <a:lstStyle>
            <a:lvl1pPr marL="342900" indent="-342900">
              <a:buClr>
                <a:schemeClr val="tx2"/>
              </a:buClr>
              <a:buFont typeface="Arial" panose="020B0604020202020204" pitchFamily="34" charset="0"/>
              <a:buChar char="•"/>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Bulleted body copy-right</a:t>
            </a:r>
          </a:p>
        </p:txBody>
      </p:sp>
    </p:spTree>
    <p:extLst>
      <p:ext uri="{BB962C8B-B14F-4D97-AF65-F5344CB8AC3E}">
        <p14:creationId xmlns:p14="http://schemas.microsoft.com/office/powerpoint/2010/main" val="112983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14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6" r:id="rId6"/>
    <p:sldLayoutId id="2147483667" r:id="rId7"/>
    <p:sldLayoutId id="2147483668" r:id="rId8"/>
    <p:sldLayoutId id="2147483669" r:id="rId9"/>
    <p:sldLayoutId id="2147483670" r:id="rId10"/>
    <p:sldLayoutId id="2147483657"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3.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3.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36875D-8AF0-4ABE-A057-E4C9398F0004}"/>
              </a:ext>
            </a:extLst>
          </p:cNvPr>
          <p:cNvSpPr>
            <a:spLocks noGrp="1"/>
          </p:cNvSpPr>
          <p:nvPr>
            <p:ph type="body" sz="quarter" idx="10"/>
          </p:nvPr>
        </p:nvSpPr>
        <p:spPr/>
        <p:txBody>
          <a:bodyPr/>
          <a:lstStyle/>
          <a:p>
            <a:r>
              <a:rPr lang="en-US" dirty="0"/>
              <a:t>Becoming a More Engaging Speaker</a:t>
            </a:r>
          </a:p>
        </p:txBody>
      </p:sp>
    </p:spTree>
    <p:extLst>
      <p:ext uri="{BB962C8B-B14F-4D97-AF65-F5344CB8AC3E}">
        <p14:creationId xmlns:p14="http://schemas.microsoft.com/office/powerpoint/2010/main" val="4108490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discipline">
            <a:extLst>
              <a:ext uri="{FF2B5EF4-FFF2-40B4-BE49-F238E27FC236}">
                <a16:creationId xmlns:a16="http://schemas.microsoft.com/office/drawing/2014/main" id="{3FE1B3C6-560A-4BF2-85D2-A28355E24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806" y="842429"/>
            <a:ext cx="8532836" cy="423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44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2540E-D5E5-4E08-8B46-9B670652EE05}"/>
              </a:ext>
            </a:extLst>
          </p:cNvPr>
          <p:cNvSpPr>
            <a:spLocks noGrp="1"/>
          </p:cNvSpPr>
          <p:nvPr>
            <p:ph type="body" sz="quarter" idx="10"/>
          </p:nvPr>
        </p:nvSpPr>
        <p:spPr/>
        <p:txBody>
          <a:bodyPr/>
          <a:lstStyle/>
          <a:p>
            <a:r>
              <a:rPr lang="en-US" sz="4400" dirty="0"/>
              <a:t>The Medium is the Message</a:t>
            </a:r>
          </a:p>
        </p:txBody>
      </p:sp>
      <p:sp>
        <p:nvSpPr>
          <p:cNvPr id="5" name="Content Placeholder 2">
            <a:extLst>
              <a:ext uri="{FF2B5EF4-FFF2-40B4-BE49-F238E27FC236}">
                <a16:creationId xmlns:a16="http://schemas.microsoft.com/office/drawing/2014/main" id="{31063C79-04ED-4EBF-B68C-6E5765F96162}"/>
              </a:ext>
            </a:extLst>
          </p:cNvPr>
          <p:cNvSpPr txBox="1">
            <a:spLocks/>
          </p:cNvSpPr>
          <p:nvPr/>
        </p:nvSpPr>
        <p:spPr>
          <a:xfrm>
            <a:off x="1117514" y="1715604"/>
            <a:ext cx="9956972" cy="2722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t>The form of the (communication) medium embeds itself in any message it would transmit or convey, creating a symbiotic relationship by which the </a:t>
            </a:r>
            <a:r>
              <a:rPr lang="en-US" b="1" i="1" dirty="0">
                <a:solidFill>
                  <a:srgbClr val="00758D"/>
                </a:solidFill>
              </a:rPr>
              <a:t>medium influences how the message is perceived</a:t>
            </a:r>
            <a:r>
              <a:rPr lang="en-US" i="1" dirty="0"/>
              <a:t>.</a:t>
            </a:r>
          </a:p>
          <a:p>
            <a:pPr marL="0" indent="0">
              <a:buFont typeface="Arial" panose="020B0604020202020204" pitchFamily="34" charset="0"/>
              <a:buNone/>
            </a:pPr>
            <a:endParaRPr lang="en-US" dirty="0"/>
          </a:p>
          <a:p>
            <a:pPr marL="0" indent="0" algn="r">
              <a:buFont typeface="Arial" panose="020B0604020202020204" pitchFamily="34" charset="0"/>
              <a:buNone/>
            </a:pPr>
            <a:r>
              <a:rPr lang="en-US" dirty="0"/>
              <a:t>Marshal McLuhan</a:t>
            </a:r>
          </a:p>
          <a:p>
            <a:pPr marL="0" indent="0" algn="r">
              <a:buFont typeface="Arial" panose="020B0604020202020204" pitchFamily="34" charset="0"/>
              <a:buNone/>
            </a:pPr>
            <a:r>
              <a:rPr lang="en-US" dirty="0"/>
              <a:t>Communication Scholar</a:t>
            </a:r>
          </a:p>
          <a:p>
            <a:endParaRPr lang="en-US" dirty="0"/>
          </a:p>
        </p:txBody>
      </p:sp>
    </p:spTree>
    <p:extLst>
      <p:ext uri="{BB962C8B-B14F-4D97-AF65-F5344CB8AC3E}">
        <p14:creationId xmlns:p14="http://schemas.microsoft.com/office/powerpoint/2010/main" val="3351198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25B3714-229B-4BC0-85D5-267880B13B7B}"/>
              </a:ext>
            </a:extLst>
          </p:cNvPr>
          <p:cNvSpPr txBox="1">
            <a:spLocks/>
          </p:cNvSpPr>
          <p:nvPr/>
        </p:nvSpPr>
        <p:spPr>
          <a:xfrm>
            <a:off x="1524000" y="2423070"/>
            <a:ext cx="9144000" cy="13016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lgn="ctr">
              <a:buFont typeface="Arial" panose="020B0604020202020204" pitchFamily="34" charset="0"/>
              <a:buNone/>
            </a:pPr>
            <a:r>
              <a:rPr lang="en-US" dirty="0"/>
              <a:t>In verbal communication, </a:t>
            </a:r>
            <a:r>
              <a:rPr lang="en-US" b="1" dirty="0">
                <a:solidFill>
                  <a:srgbClr val="00758D"/>
                </a:solidFill>
              </a:rPr>
              <a:t>you </a:t>
            </a:r>
            <a:r>
              <a:rPr lang="en-US" dirty="0"/>
              <a:t>are the medium</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84972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A14BE-463A-42FA-8409-F735B75DC511}"/>
              </a:ext>
            </a:extLst>
          </p:cNvPr>
          <p:cNvSpPr>
            <a:spLocks noGrp="1"/>
          </p:cNvSpPr>
          <p:nvPr>
            <p:ph type="body" sz="quarter" idx="10"/>
          </p:nvPr>
        </p:nvSpPr>
        <p:spPr/>
        <p:txBody>
          <a:bodyPr/>
          <a:lstStyle/>
          <a:p>
            <a:r>
              <a:rPr lang="en-US" sz="4400" dirty="0"/>
              <a:t>Medium  </a:t>
            </a:r>
            <a:r>
              <a:rPr lang="en-US" sz="4400" dirty="0">
                <a:latin typeface="+mn-lt"/>
              </a:rPr>
              <a:t>&gt;</a:t>
            </a:r>
            <a:r>
              <a:rPr lang="en-US" sz="4400" dirty="0"/>
              <a:t>  Message</a:t>
            </a:r>
          </a:p>
        </p:txBody>
      </p:sp>
      <p:sp>
        <p:nvSpPr>
          <p:cNvPr id="4" name="Text Placeholder 3">
            <a:extLst>
              <a:ext uri="{FF2B5EF4-FFF2-40B4-BE49-F238E27FC236}">
                <a16:creationId xmlns:a16="http://schemas.microsoft.com/office/drawing/2014/main" id="{DBD5CB22-1129-4D10-8E9E-7C6CECF722F3}"/>
              </a:ext>
            </a:extLst>
          </p:cNvPr>
          <p:cNvSpPr>
            <a:spLocks noGrp="1"/>
          </p:cNvSpPr>
          <p:nvPr>
            <p:ph type="body" sz="quarter" idx="12"/>
          </p:nvPr>
        </p:nvSpPr>
        <p:spPr>
          <a:xfrm>
            <a:off x="813182" y="2229980"/>
            <a:ext cx="7649683" cy="724045"/>
          </a:xfrm>
        </p:spPr>
        <p:txBody>
          <a:bodyPr/>
          <a:lstStyle/>
          <a:p>
            <a:r>
              <a:rPr lang="en-US" dirty="0"/>
              <a:t>How many words does the average person speak per minute?</a:t>
            </a:r>
          </a:p>
        </p:txBody>
      </p:sp>
      <p:sp>
        <p:nvSpPr>
          <p:cNvPr id="9" name="Text Placeholder 8">
            <a:extLst>
              <a:ext uri="{FF2B5EF4-FFF2-40B4-BE49-F238E27FC236}">
                <a16:creationId xmlns:a16="http://schemas.microsoft.com/office/drawing/2014/main" id="{797B0332-2A17-4175-935E-1E1B4078CDF2}"/>
              </a:ext>
            </a:extLst>
          </p:cNvPr>
          <p:cNvSpPr>
            <a:spLocks noGrp="1"/>
          </p:cNvSpPr>
          <p:nvPr>
            <p:ph type="body" sz="quarter" idx="14"/>
          </p:nvPr>
        </p:nvSpPr>
        <p:spPr>
          <a:xfrm>
            <a:off x="813182" y="3312740"/>
            <a:ext cx="7780312" cy="854240"/>
          </a:xfrm>
        </p:spPr>
        <p:txBody>
          <a:bodyPr/>
          <a:lstStyle/>
          <a:p>
            <a:r>
              <a:rPr lang="en-US" dirty="0"/>
              <a:t>How many words does the average person process per minute?</a:t>
            </a:r>
          </a:p>
        </p:txBody>
      </p:sp>
      <p:sp>
        <p:nvSpPr>
          <p:cNvPr id="10" name="Text Placeholder 3">
            <a:extLst>
              <a:ext uri="{FF2B5EF4-FFF2-40B4-BE49-F238E27FC236}">
                <a16:creationId xmlns:a16="http://schemas.microsoft.com/office/drawing/2014/main" id="{38A94296-312F-4E6E-8E38-F8F6F836F6DC}"/>
              </a:ext>
            </a:extLst>
          </p:cNvPr>
          <p:cNvSpPr txBox="1">
            <a:spLocks/>
          </p:cNvSpPr>
          <p:nvPr/>
        </p:nvSpPr>
        <p:spPr>
          <a:xfrm>
            <a:off x="8971080" y="2034470"/>
            <a:ext cx="2613086" cy="8542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100-150</a:t>
            </a:r>
          </a:p>
        </p:txBody>
      </p:sp>
      <p:sp>
        <p:nvSpPr>
          <p:cNvPr id="11" name="Text Placeholder 3">
            <a:extLst>
              <a:ext uri="{FF2B5EF4-FFF2-40B4-BE49-F238E27FC236}">
                <a16:creationId xmlns:a16="http://schemas.microsoft.com/office/drawing/2014/main" id="{224BBC5F-E585-4085-B850-EF94A9B77E75}"/>
              </a:ext>
            </a:extLst>
          </p:cNvPr>
          <p:cNvSpPr txBox="1">
            <a:spLocks/>
          </p:cNvSpPr>
          <p:nvPr/>
        </p:nvSpPr>
        <p:spPr>
          <a:xfrm>
            <a:off x="8971080" y="3144814"/>
            <a:ext cx="2613086" cy="8542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t>400-500</a:t>
            </a:r>
          </a:p>
        </p:txBody>
      </p:sp>
      <p:sp>
        <p:nvSpPr>
          <p:cNvPr id="3" name="TextBox 2">
            <a:extLst>
              <a:ext uri="{FF2B5EF4-FFF2-40B4-BE49-F238E27FC236}">
                <a16:creationId xmlns:a16="http://schemas.microsoft.com/office/drawing/2014/main" id="{8BC22C09-6A18-4A70-AAC5-D613BB6E4DDD}"/>
              </a:ext>
            </a:extLst>
          </p:cNvPr>
          <p:cNvSpPr txBox="1"/>
          <p:nvPr/>
        </p:nvSpPr>
        <p:spPr>
          <a:xfrm>
            <a:off x="140043" y="5456729"/>
            <a:ext cx="4011902" cy="307777"/>
          </a:xfrm>
          <a:prstGeom prst="rect">
            <a:avLst/>
          </a:prstGeom>
          <a:noFill/>
        </p:spPr>
        <p:txBody>
          <a:bodyPr wrap="square" rtlCol="0">
            <a:spAutoFit/>
          </a:bodyPr>
          <a:lstStyle/>
          <a:p>
            <a:r>
              <a:rPr lang="en-US" sz="1400" i="1" dirty="0">
                <a:solidFill>
                  <a:srgbClr val="FF0000"/>
                </a:solidFill>
              </a:rPr>
              <a:t>*** University of Missouri Report</a:t>
            </a:r>
          </a:p>
        </p:txBody>
      </p:sp>
    </p:spTree>
    <p:extLst>
      <p:ext uri="{BB962C8B-B14F-4D97-AF65-F5344CB8AC3E}">
        <p14:creationId xmlns:p14="http://schemas.microsoft.com/office/powerpoint/2010/main" val="52915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049F4035-8507-4CEC-9FC8-77B680682453}"/>
              </a:ext>
            </a:extLst>
          </p:cNvPr>
          <p:cNvSpPr txBox="1">
            <a:spLocks/>
          </p:cNvSpPr>
          <p:nvPr/>
        </p:nvSpPr>
        <p:spPr>
          <a:xfrm>
            <a:off x="982878" y="2008196"/>
            <a:ext cx="5475588" cy="19130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At best…</a:t>
            </a:r>
          </a:p>
          <a:p>
            <a:pPr marL="0" indent="0">
              <a:buFont typeface="Arial" panose="020B0604020202020204" pitchFamily="34" charset="0"/>
              <a:buNone/>
            </a:pPr>
            <a:endParaRPr lang="en-US" sz="100" dirty="0"/>
          </a:p>
          <a:p>
            <a:pPr marL="0" indent="0">
              <a:buFont typeface="Arial" panose="020B0604020202020204" pitchFamily="34" charset="0"/>
              <a:buNone/>
            </a:pPr>
            <a:r>
              <a:rPr lang="en-US" dirty="0"/>
              <a:t>Your message can only occupy </a:t>
            </a:r>
            <a:r>
              <a:rPr lang="en-US" b="1" dirty="0">
                <a:solidFill>
                  <a:srgbClr val="00758D"/>
                </a:solidFill>
              </a:rPr>
              <a:t>20-40% </a:t>
            </a:r>
            <a:r>
              <a:rPr lang="en-US" dirty="0"/>
              <a:t>of someone’s attention.</a:t>
            </a:r>
          </a:p>
        </p:txBody>
      </p:sp>
      <p:pic>
        <p:nvPicPr>
          <p:cNvPr id="8" name="Picture 2" descr="Image result for pay attention meme">
            <a:extLst>
              <a:ext uri="{FF2B5EF4-FFF2-40B4-BE49-F238E27FC236}">
                <a16:creationId xmlns:a16="http://schemas.microsoft.com/office/drawing/2014/main" id="{2A4EAA43-BA02-4964-973D-DECDACE2F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7687" y="1552620"/>
            <a:ext cx="3303542" cy="30712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814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1B23A9-BAE1-4081-ACC0-5B093680FA07}"/>
              </a:ext>
            </a:extLst>
          </p:cNvPr>
          <p:cNvSpPr>
            <a:spLocks noGrp="1"/>
          </p:cNvSpPr>
          <p:nvPr>
            <p:ph type="body" sz="quarter" idx="10"/>
          </p:nvPr>
        </p:nvSpPr>
        <p:spPr/>
        <p:txBody>
          <a:bodyPr/>
          <a:lstStyle/>
          <a:p>
            <a:r>
              <a:rPr lang="en-US" sz="4400" dirty="0"/>
              <a:t>Competing  For  Attention</a:t>
            </a:r>
          </a:p>
        </p:txBody>
      </p:sp>
      <p:graphicFrame>
        <p:nvGraphicFramePr>
          <p:cNvPr id="9" name="Chart 8">
            <a:extLst>
              <a:ext uri="{FF2B5EF4-FFF2-40B4-BE49-F238E27FC236}">
                <a16:creationId xmlns:a16="http://schemas.microsoft.com/office/drawing/2014/main" id="{55DCB07A-3DDE-43DD-936E-FBF04E97B6BC}"/>
              </a:ext>
            </a:extLst>
          </p:cNvPr>
          <p:cNvGraphicFramePr/>
          <p:nvPr>
            <p:extLst>
              <p:ext uri="{D42A27DB-BD31-4B8C-83A1-F6EECF244321}">
                <p14:modId xmlns:p14="http://schemas.microsoft.com/office/powerpoint/2010/main" val="293506167"/>
              </p:ext>
            </p:extLst>
          </p:nvPr>
        </p:nvGraphicFramePr>
        <p:xfrm>
          <a:off x="832383" y="1425714"/>
          <a:ext cx="8050361" cy="444450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FC1181AC-1C61-475D-8A71-FB5D56B57080}"/>
              </a:ext>
            </a:extLst>
          </p:cNvPr>
          <p:cNvSpPr txBox="1"/>
          <p:nvPr/>
        </p:nvSpPr>
        <p:spPr>
          <a:xfrm>
            <a:off x="6197371" y="2722751"/>
            <a:ext cx="2369975" cy="584775"/>
          </a:xfrm>
          <a:prstGeom prst="rect">
            <a:avLst/>
          </a:prstGeom>
          <a:noFill/>
        </p:spPr>
        <p:txBody>
          <a:bodyPr wrap="square" rtlCol="0">
            <a:spAutoFit/>
          </a:bodyPr>
          <a:lstStyle/>
          <a:p>
            <a:r>
              <a:rPr lang="en-US" sz="1600" dirty="0">
                <a:solidFill>
                  <a:srgbClr val="FFFFFF"/>
                </a:solidFill>
              </a:rPr>
              <a:t>Upcoming </a:t>
            </a:r>
          </a:p>
          <a:p>
            <a:r>
              <a:rPr lang="en-US" sz="1600" dirty="0">
                <a:solidFill>
                  <a:srgbClr val="FFFFFF"/>
                </a:solidFill>
              </a:rPr>
              <a:t>Schedule</a:t>
            </a:r>
          </a:p>
        </p:txBody>
      </p:sp>
      <p:sp>
        <p:nvSpPr>
          <p:cNvPr id="11" name="TextBox 10">
            <a:extLst>
              <a:ext uri="{FF2B5EF4-FFF2-40B4-BE49-F238E27FC236}">
                <a16:creationId xmlns:a16="http://schemas.microsoft.com/office/drawing/2014/main" id="{1EDD9AD8-0DE6-4DC9-B0D4-DE21419359C4}"/>
              </a:ext>
            </a:extLst>
          </p:cNvPr>
          <p:cNvSpPr txBox="1"/>
          <p:nvPr/>
        </p:nvSpPr>
        <p:spPr>
          <a:xfrm>
            <a:off x="5349554" y="2353419"/>
            <a:ext cx="659364" cy="338554"/>
          </a:xfrm>
          <a:prstGeom prst="rect">
            <a:avLst/>
          </a:prstGeom>
          <a:noFill/>
        </p:spPr>
        <p:txBody>
          <a:bodyPr wrap="square" rtlCol="0">
            <a:spAutoFit/>
          </a:bodyPr>
          <a:lstStyle/>
          <a:p>
            <a:r>
              <a:rPr lang="en-US" sz="1600" dirty="0">
                <a:solidFill>
                  <a:srgbClr val="FFFFFF"/>
                </a:solidFill>
              </a:rPr>
              <a:t>Job</a:t>
            </a:r>
            <a:endParaRPr lang="en-US" dirty="0">
              <a:solidFill>
                <a:srgbClr val="FFFFFF"/>
              </a:solidFill>
            </a:endParaRPr>
          </a:p>
        </p:txBody>
      </p:sp>
      <p:sp>
        <p:nvSpPr>
          <p:cNvPr id="12" name="TextBox 11">
            <a:extLst>
              <a:ext uri="{FF2B5EF4-FFF2-40B4-BE49-F238E27FC236}">
                <a16:creationId xmlns:a16="http://schemas.microsoft.com/office/drawing/2014/main" id="{3EF8CC37-1B47-4259-A180-8FC3348A640F}"/>
              </a:ext>
            </a:extLst>
          </p:cNvPr>
          <p:cNvSpPr txBox="1"/>
          <p:nvPr/>
        </p:nvSpPr>
        <p:spPr>
          <a:xfrm>
            <a:off x="6453676" y="3951713"/>
            <a:ext cx="1701282" cy="338554"/>
          </a:xfrm>
          <a:prstGeom prst="rect">
            <a:avLst/>
          </a:prstGeom>
          <a:noFill/>
        </p:spPr>
        <p:txBody>
          <a:bodyPr wrap="square" rtlCol="0">
            <a:spAutoFit/>
          </a:bodyPr>
          <a:lstStyle/>
          <a:p>
            <a:r>
              <a:rPr lang="en-US" sz="1600" dirty="0">
                <a:solidFill>
                  <a:srgbClr val="FFFFFF"/>
                </a:solidFill>
              </a:rPr>
              <a:t>Predictions</a:t>
            </a:r>
            <a:endParaRPr lang="en-US" dirty="0">
              <a:solidFill>
                <a:srgbClr val="FFFFFF"/>
              </a:solidFill>
            </a:endParaRPr>
          </a:p>
        </p:txBody>
      </p:sp>
      <p:sp>
        <p:nvSpPr>
          <p:cNvPr id="13" name="TextBox 12">
            <a:extLst>
              <a:ext uri="{FF2B5EF4-FFF2-40B4-BE49-F238E27FC236}">
                <a16:creationId xmlns:a16="http://schemas.microsoft.com/office/drawing/2014/main" id="{F17063B5-27D5-4911-935F-6869159922BC}"/>
              </a:ext>
            </a:extLst>
          </p:cNvPr>
          <p:cNvSpPr txBox="1"/>
          <p:nvPr/>
        </p:nvSpPr>
        <p:spPr>
          <a:xfrm>
            <a:off x="4399098" y="3586975"/>
            <a:ext cx="1900912" cy="338554"/>
          </a:xfrm>
          <a:prstGeom prst="rect">
            <a:avLst/>
          </a:prstGeom>
          <a:noFill/>
        </p:spPr>
        <p:txBody>
          <a:bodyPr wrap="square" rtlCol="0">
            <a:spAutoFit/>
          </a:bodyPr>
          <a:lstStyle/>
          <a:p>
            <a:r>
              <a:rPr lang="en-US" sz="1600" dirty="0">
                <a:solidFill>
                  <a:srgbClr val="FFFFFF"/>
                </a:solidFill>
              </a:rPr>
              <a:t>Daydreaming</a:t>
            </a:r>
            <a:endParaRPr lang="en-US" dirty="0">
              <a:solidFill>
                <a:srgbClr val="FFFFFF"/>
              </a:solidFill>
            </a:endParaRPr>
          </a:p>
        </p:txBody>
      </p:sp>
      <p:sp>
        <p:nvSpPr>
          <p:cNvPr id="14" name="TextBox 13">
            <a:extLst>
              <a:ext uri="{FF2B5EF4-FFF2-40B4-BE49-F238E27FC236}">
                <a16:creationId xmlns:a16="http://schemas.microsoft.com/office/drawing/2014/main" id="{9431EF93-B138-4935-AB5B-DFC9B8D922B4}"/>
              </a:ext>
            </a:extLst>
          </p:cNvPr>
          <p:cNvSpPr txBox="1"/>
          <p:nvPr/>
        </p:nvSpPr>
        <p:spPr>
          <a:xfrm>
            <a:off x="1622953" y="2070605"/>
            <a:ext cx="2656113" cy="369332"/>
          </a:xfrm>
          <a:prstGeom prst="rect">
            <a:avLst/>
          </a:prstGeom>
          <a:noFill/>
        </p:spPr>
        <p:txBody>
          <a:bodyPr wrap="square" rtlCol="0">
            <a:spAutoFit/>
          </a:bodyPr>
          <a:lstStyle/>
          <a:p>
            <a:r>
              <a:rPr lang="en-US" dirty="0"/>
              <a:t>Something Trump Said</a:t>
            </a:r>
          </a:p>
        </p:txBody>
      </p:sp>
      <p:sp>
        <p:nvSpPr>
          <p:cNvPr id="15" name="TextBox 14">
            <a:extLst>
              <a:ext uri="{FF2B5EF4-FFF2-40B4-BE49-F238E27FC236}">
                <a16:creationId xmlns:a16="http://schemas.microsoft.com/office/drawing/2014/main" id="{96F89CD0-5956-44D0-9D12-1AB2A0E24B64}"/>
              </a:ext>
            </a:extLst>
          </p:cNvPr>
          <p:cNvSpPr txBox="1"/>
          <p:nvPr/>
        </p:nvSpPr>
        <p:spPr>
          <a:xfrm>
            <a:off x="5519057" y="4528941"/>
            <a:ext cx="1356627" cy="338554"/>
          </a:xfrm>
          <a:prstGeom prst="rect">
            <a:avLst/>
          </a:prstGeom>
          <a:noFill/>
        </p:spPr>
        <p:txBody>
          <a:bodyPr wrap="square" rtlCol="0">
            <a:spAutoFit/>
          </a:bodyPr>
          <a:lstStyle/>
          <a:p>
            <a:r>
              <a:rPr lang="en-US" sz="1600" dirty="0">
                <a:solidFill>
                  <a:srgbClr val="FFFFFF"/>
                </a:solidFill>
              </a:rPr>
              <a:t>Cell Phone</a:t>
            </a:r>
          </a:p>
        </p:txBody>
      </p:sp>
      <p:cxnSp>
        <p:nvCxnSpPr>
          <p:cNvPr id="4" name="Straight Arrow Connector 3">
            <a:extLst>
              <a:ext uri="{FF2B5EF4-FFF2-40B4-BE49-F238E27FC236}">
                <a16:creationId xmlns:a16="http://schemas.microsoft.com/office/drawing/2014/main" id="{FA12E235-8D87-4994-8564-629BABF3402E}"/>
              </a:ext>
            </a:extLst>
          </p:cNvPr>
          <p:cNvCxnSpPr>
            <a:cxnSpLocks/>
          </p:cNvCxnSpPr>
          <p:nvPr/>
        </p:nvCxnSpPr>
        <p:spPr>
          <a:xfrm>
            <a:off x="4133461" y="2286000"/>
            <a:ext cx="429208" cy="31724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3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D18D6-3752-47BC-A378-CDBB91444150}"/>
              </a:ext>
            </a:extLst>
          </p:cNvPr>
          <p:cNvSpPr>
            <a:spLocks noGrp="1"/>
          </p:cNvSpPr>
          <p:nvPr>
            <p:ph type="body" sz="quarter" idx="10"/>
          </p:nvPr>
        </p:nvSpPr>
        <p:spPr/>
        <p:txBody>
          <a:bodyPr/>
          <a:lstStyle/>
          <a:p>
            <a:r>
              <a:rPr lang="en-US" sz="4400" dirty="0"/>
              <a:t>Predictions</a:t>
            </a:r>
          </a:p>
        </p:txBody>
      </p:sp>
      <p:sp>
        <p:nvSpPr>
          <p:cNvPr id="7" name="Text Placeholder 6">
            <a:extLst>
              <a:ext uri="{FF2B5EF4-FFF2-40B4-BE49-F238E27FC236}">
                <a16:creationId xmlns:a16="http://schemas.microsoft.com/office/drawing/2014/main" id="{3B3E122A-B8D2-4679-9ACD-0D666F2B88E4}"/>
              </a:ext>
            </a:extLst>
          </p:cNvPr>
          <p:cNvSpPr>
            <a:spLocks noGrp="1"/>
          </p:cNvSpPr>
          <p:nvPr>
            <p:ph type="body" sz="quarter" idx="11"/>
          </p:nvPr>
        </p:nvSpPr>
        <p:spPr>
          <a:xfrm>
            <a:off x="862324" y="1239323"/>
            <a:ext cx="10475913" cy="496978"/>
          </a:xfrm>
        </p:spPr>
        <p:txBody>
          <a:bodyPr/>
          <a:lstStyle/>
          <a:p>
            <a:pPr marL="0" indent="0">
              <a:buNone/>
            </a:pPr>
            <a:r>
              <a:rPr lang="en-US" dirty="0"/>
              <a:t>Avoid  Being  Predictable</a:t>
            </a:r>
          </a:p>
        </p:txBody>
      </p:sp>
      <p:sp>
        <p:nvSpPr>
          <p:cNvPr id="8" name="Text Placeholder 7">
            <a:extLst>
              <a:ext uri="{FF2B5EF4-FFF2-40B4-BE49-F238E27FC236}">
                <a16:creationId xmlns:a16="http://schemas.microsoft.com/office/drawing/2014/main" id="{2ADCF3CE-5C62-47AF-A862-97B77941FC06}"/>
              </a:ext>
            </a:extLst>
          </p:cNvPr>
          <p:cNvSpPr>
            <a:spLocks noGrp="1"/>
          </p:cNvSpPr>
          <p:nvPr>
            <p:ph type="body" sz="quarter" idx="12"/>
          </p:nvPr>
        </p:nvSpPr>
        <p:spPr>
          <a:xfrm>
            <a:off x="862324" y="1729299"/>
            <a:ext cx="10475913" cy="4061897"/>
          </a:xfrm>
        </p:spPr>
        <p:txBody>
          <a:bodyPr/>
          <a:lstStyle/>
          <a:p>
            <a:pPr marL="0" indent="0">
              <a:buNone/>
            </a:pPr>
            <a:r>
              <a:rPr lang="en-US" dirty="0"/>
              <a:t>If your audience can successfully predict what you’re going to say, they’ll lose focus. The human brain is conditioned with a limited attention span, and will only focus on something for as long as it thinks it needs to “get the message.”</a:t>
            </a:r>
            <a:endParaRPr lang="en-US" sz="800" dirty="0"/>
          </a:p>
          <a:p>
            <a:pPr marL="0" indent="0">
              <a:buNone/>
            </a:pPr>
            <a:r>
              <a:rPr lang="en-US" dirty="0"/>
              <a:t>We often make this mistake in PowerPoint presentations. We type everything we want to say on the PowerPoint, but we forget the audience can mentally process faster than we can talk, which means they have read everything on the screen before you’ve said it. They no longer feel the need to listen because they already know what you’re going to say… in short, it makes them feel smarter than you which is not good for your credibility.</a:t>
            </a:r>
          </a:p>
          <a:p>
            <a:pPr marL="0" indent="0">
              <a:buNone/>
            </a:pPr>
            <a:endParaRPr lang="en-US" sz="800" dirty="0"/>
          </a:p>
          <a:p>
            <a:pPr marL="0" indent="0">
              <a:buNone/>
            </a:pPr>
            <a:r>
              <a:rPr lang="en-US" dirty="0"/>
              <a:t>Sorry it took me so long to get to this last sentence. Maybe I shouldn’t have made it so easy for you to predict me. Let’s try this…</a:t>
            </a:r>
          </a:p>
        </p:txBody>
      </p:sp>
    </p:spTree>
    <p:extLst>
      <p:ext uri="{BB962C8B-B14F-4D97-AF65-F5344CB8AC3E}">
        <p14:creationId xmlns:p14="http://schemas.microsoft.com/office/powerpoint/2010/main" val="218068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6AD4FD-55AA-40BC-9AF5-1227A9315BB1}"/>
              </a:ext>
            </a:extLst>
          </p:cNvPr>
          <p:cNvSpPr>
            <a:spLocks noGrp="1"/>
          </p:cNvSpPr>
          <p:nvPr>
            <p:ph type="body" sz="quarter" idx="10"/>
          </p:nvPr>
        </p:nvSpPr>
        <p:spPr/>
        <p:txBody>
          <a:bodyPr/>
          <a:lstStyle/>
          <a:p>
            <a:endParaRPr lang="en-US"/>
          </a:p>
        </p:txBody>
      </p:sp>
      <p:pic>
        <p:nvPicPr>
          <p:cNvPr id="7" name="Picture 2" descr="Image result for communication mode meme">
            <a:extLst>
              <a:ext uri="{FF2B5EF4-FFF2-40B4-BE49-F238E27FC236}">
                <a16:creationId xmlns:a16="http://schemas.microsoft.com/office/drawing/2014/main" id="{A37A1131-40FD-4C30-97B3-5A7A1C994C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82" b="3889"/>
          <a:stretch/>
        </p:blipFill>
        <p:spPr bwMode="auto">
          <a:xfrm>
            <a:off x="0" y="0"/>
            <a:ext cx="12192000" cy="68668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5E6B4B7-8559-4729-8375-E59826E7E3E3}"/>
              </a:ext>
            </a:extLst>
          </p:cNvPr>
          <p:cNvSpPr/>
          <p:nvPr/>
        </p:nvSpPr>
        <p:spPr>
          <a:xfrm>
            <a:off x="0" y="2150076"/>
            <a:ext cx="7331676" cy="922638"/>
          </a:xfrm>
          <a:prstGeom prst="rect">
            <a:avLst/>
          </a:prstGeom>
          <a:solidFill>
            <a:srgbClr val="5D434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So what do you think I’m going to say on this slide? </a:t>
            </a:r>
            <a:endParaRPr lang="en-US" sz="2400" dirty="0">
              <a:solidFill>
                <a:schemeClr val="bg1"/>
              </a:solidFill>
              <a:latin typeface="Bebas" pitchFamily="2" charset="0"/>
            </a:endParaRPr>
          </a:p>
        </p:txBody>
      </p:sp>
      <p:sp>
        <p:nvSpPr>
          <p:cNvPr id="9" name="Rectangle 8">
            <a:extLst>
              <a:ext uri="{FF2B5EF4-FFF2-40B4-BE49-F238E27FC236}">
                <a16:creationId xmlns:a16="http://schemas.microsoft.com/office/drawing/2014/main" id="{0F0CDCC5-489F-4C1F-98E1-42602678FAAA}"/>
              </a:ext>
            </a:extLst>
          </p:cNvPr>
          <p:cNvSpPr/>
          <p:nvPr/>
        </p:nvSpPr>
        <p:spPr>
          <a:xfrm>
            <a:off x="0" y="3192163"/>
            <a:ext cx="1894703" cy="922638"/>
          </a:xfrm>
          <a:prstGeom prst="rect">
            <a:avLst/>
          </a:prstGeom>
          <a:solidFill>
            <a:srgbClr val="5D434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Hmmm??</a:t>
            </a:r>
            <a:endParaRPr lang="en-US" sz="2400" dirty="0">
              <a:solidFill>
                <a:schemeClr val="bg1"/>
              </a:solidFill>
              <a:latin typeface="Bebas" pitchFamily="2" charset="0"/>
            </a:endParaRPr>
          </a:p>
        </p:txBody>
      </p:sp>
      <p:sp>
        <p:nvSpPr>
          <p:cNvPr id="10" name="Rectangle 9">
            <a:extLst>
              <a:ext uri="{FF2B5EF4-FFF2-40B4-BE49-F238E27FC236}">
                <a16:creationId xmlns:a16="http://schemas.microsoft.com/office/drawing/2014/main" id="{FEB21F32-5334-4008-8606-07C3FFAD3264}"/>
              </a:ext>
            </a:extLst>
          </p:cNvPr>
          <p:cNvSpPr/>
          <p:nvPr/>
        </p:nvSpPr>
        <p:spPr>
          <a:xfrm>
            <a:off x="1" y="4234250"/>
            <a:ext cx="3336324" cy="922638"/>
          </a:xfrm>
          <a:prstGeom prst="rect">
            <a:avLst/>
          </a:prstGeom>
          <a:solidFill>
            <a:srgbClr val="5D434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That’s what I thought.</a:t>
            </a:r>
            <a:endParaRPr lang="en-US" sz="2400" dirty="0">
              <a:solidFill>
                <a:schemeClr val="bg1"/>
              </a:solidFill>
              <a:latin typeface="Bebas" pitchFamily="2" charset="0"/>
            </a:endParaRPr>
          </a:p>
        </p:txBody>
      </p:sp>
    </p:spTree>
    <p:extLst>
      <p:ext uri="{BB962C8B-B14F-4D97-AF65-F5344CB8AC3E}">
        <p14:creationId xmlns:p14="http://schemas.microsoft.com/office/powerpoint/2010/main" val="29380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C86448-9BA7-4374-AEFA-7CE624AA5E16}"/>
              </a:ext>
            </a:extLst>
          </p:cNvPr>
          <p:cNvSpPr>
            <a:spLocks noGrp="1"/>
          </p:cNvSpPr>
          <p:nvPr>
            <p:ph type="body" sz="quarter" idx="10"/>
          </p:nvPr>
        </p:nvSpPr>
        <p:spPr>
          <a:xfrm>
            <a:off x="897924" y="2786445"/>
            <a:ext cx="11234824" cy="2551674"/>
          </a:xfrm>
        </p:spPr>
        <p:txBody>
          <a:bodyPr/>
          <a:lstStyle/>
          <a:p>
            <a:pPr marL="457200" indent="-457200" algn="l">
              <a:buFont typeface="Arial" panose="020B0604020202020204" pitchFamily="34" charset="0"/>
              <a:buChar char="•"/>
            </a:pPr>
            <a:r>
              <a:rPr lang="en-US" dirty="0">
                <a:latin typeface="+mn-lt"/>
              </a:rPr>
              <a:t>The brain focuses on its greatest need.</a:t>
            </a:r>
          </a:p>
          <a:p>
            <a:pPr marL="457200" indent="-457200" algn="l">
              <a:buFont typeface="Arial" panose="020B0604020202020204" pitchFamily="34" charset="0"/>
              <a:buChar char="•"/>
            </a:pPr>
            <a:r>
              <a:rPr lang="en-US" dirty="0">
                <a:latin typeface="+mn-lt"/>
              </a:rPr>
              <a:t>The brain is </a:t>
            </a:r>
            <a:r>
              <a:rPr lang="en-US" u="sng" dirty="0">
                <a:latin typeface="+mn-lt"/>
              </a:rPr>
              <a:t>not</a:t>
            </a:r>
            <a:r>
              <a:rPr lang="en-US" dirty="0">
                <a:latin typeface="+mn-lt"/>
              </a:rPr>
              <a:t> designed for multi-tasking.</a:t>
            </a:r>
          </a:p>
          <a:p>
            <a:pPr marL="457200" indent="-457200" algn="l">
              <a:buFont typeface="Arial" panose="020B0604020202020204" pitchFamily="34" charset="0"/>
              <a:buChar char="•"/>
            </a:pPr>
            <a:r>
              <a:rPr lang="en-US" dirty="0">
                <a:latin typeface="+mn-lt"/>
              </a:rPr>
              <a:t>The brain is designed to “cut corners.”</a:t>
            </a:r>
          </a:p>
        </p:txBody>
      </p:sp>
    </p:spTree>
    <p:extLst>
      <p:ext uri="{BB962C8B-B14F-4D97-AF65-F5344CB8AC3E}">
        <p14:creationId xmlns:p14="http://schemas.microsoft.com/office/powerpoint/2010/main" val="1034288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6EB38B-8DD6-4C50-95CB-D824C06F173B}"/>
              </a:ext>
            </a:extLst>
          </p:cNvPr>
          <p:cNvSpPr/>
          <p:nvPr/>
        </p:nvSpPr>
        <p:spPr>
          <a:xfrm>
            <a:off x="1149178" y="2476151"/>
            <a:ext cx="9888936" cy="1938992"/>
          </a:xfrm>
          <a:prstGeom prst="rect">
            <a:avLst/>
          </a:prstGeom>
        </p:spPr>
        <p:txBody>
          <a:bodyPr wrap="square">
            <a:spAutoFit/>
          </a:bodyPr>
          <a:lstStyle/>
          <a:p>
            <a:r>
              <a:rPr lang="en-US" sz="2400" b="1" dirty="0">
                <a:solidFill>
                  <a:srgbClr val="353D3C"/>
                </a:solidFill>
              </a:rPr>
              <a:t>Scrambled</a:t>
            </a:r>
            <a:r>
              <a:rPr lang="en-US" sz="2400" dirty="0">
                <a:solidFill>
                  <a:srgbClr val="353D3C"/>
                </a:solidFill>
              </a:rPr>
              <a:t> </a:t>
            </a:r>
            <a:r>
              <a:rPr lang="en-US" sz="2400" b="1" dirty="0">
                <a:solidFill>
                  <a:srgbClr val="353D3C"/>
                </a:solidFill>
              </a:rPr>
              <a:t>Words</a:t>
            </a:r>
            <a:r>
              <a:rPr lang="en-US" sz="2400" dirty="0">
                <a:solidFill>
                  <a:srgbClr val="353D3C"/>
                </a:solidFill>
              </a:rPr>
              <a:t> </a:t>
            </a:r>
          </a:p>
          <a:p>
            <a:endParaRPr lang="en-US" sz="2400" dirty="0">
              <a:solidFill>
                <a:srgbClr val="353D3C"/>
              </a:solidFill>
            </a:endParaRPr>
          </a:p>
          <a:p>
            <a:r>
              <a:rPr lang="en-US" sz="2400" dirty="0" err="1">
                <a:solidFill>
                  <a:srgbClr val="353D3C"/>
                </a:solidFill>
              </a:rPr>
              <a:t>Aoccdrnig</a:t>
            </a:r>
            <a:r>
              <a:rPr lang="en-US" sz="2400" dirty="0">
                <a:solidFill>
                  <a:srgbClr val="353D3C"/>
                </a:solidFill>
              </a:rPr>
              <a:t> to </a:t>
            </a:r>
            <a:r>
              <a:rPr lang="en-US" sz="2400" dirty="0" err="1">
                <a:solidFill>
                  <a:srgbClr val="353D3C"/>
                </a:solidFill>
              </a:rPr>
              <a:t>rscheearch</a:t>
            </a:r>
            <a:r>
              <a:rPr lang="en-US" sz="2400" dirty="0">
                <a:solidFill>
                  <a:srgbClr val="353D3C"/>
                </a:solidFill>
              </a:rPr>
              <a:t> at </a:t>
            </a:r>
            <a:r>
              <a:rPr lang="en-US" sz="2400" dirty="0" err="1">
                <a:solidFill>
                  <a:srgbClr val="353D3C"/>
                </a:solidFill>
              </a:rPr>
              <a:t>Cmabrigde</a:t>
            </a:r>
            <a:r>
              <a:rPr lang="en-US" sz="2400" dirty="0">
                <a:solidFill>
                  <a:srgbClr val="353D3C"/>
                </a:solidFill>
              </a:rPr>
              <a:t> </a:t>
            </a:r>
            <a:r>
              <a:rPr lang="en-US" sz="2400" dirty="0" err="1">
                <a:solidFill>
                  <a:srgbClr val="353D3C"/>
                </a:solidFill>
              </a:rPr>
              <a:t>Uinervtisy</a:t>
            </a:r>
            <a:r>
              <a:rPr lang="en-US" sz="2400" dirty="0">
                <a:solidFill>
                  <a:srgbClr val="353D3C"/>
                </a:solidFill>
              </a:rPr>
              <a:t>, it </a:t>
            </a:r>
            <a:r>
              <a:rPr lang="en-US" sz="2400" dirty="0" err="1">
                <a:solidFill>
                  <a:srgbClr val="353D3C"/>
                </a:solidFill>
              </a:rPr>
              <a:t>deosn't</a:t>
            </a:r>
            <a:r>
              <a:rPr lang="en-US" sz="2400" dirty="0">
                <a:solidFill>
                  <a:srgbClr val="353D3C"/>
                </a:solidFill>
              </a:rPr>
              <a:t> </a:t>
            </a:r>
            <a:r>
              <a:rPr lang="en-US" sz="2400" dirty="0" err="1">
                <a:solidFill>
                  <a:srgbClr val="353D3C"/>
                </a:solidFill>
              </a:rPr>
              <a:t>mttaer</a:t>
            </a:r>
            <a:r>
              <a:rPr lang="en-US" sz="2400" dirty="0">
                <a:solidFill>
                  <a:srgbClr val="353D3C"/>
                </a:solidFill>
              </a:rPr>
              <a:t> in </a:t>
            </a:r>
            <a:r>
              <a:rPr lang="en-US" sz="2400" dirty="0" err="1">
                <a:solidFill>
                  <a:srgbClr val="353D3C"/>
                </a:solidFill>
              </a:rPr>
              <a:t>waht</a:t>
            </a:r>
            <a:r>
              <a:rPr lang="en-US" sz="2400" dirty="0">
                <a:solidFill>
                  <a:srgbClr val="353D3C"/>
                </a:solidFill>
              </a:rPr>
              <a:t> </a:t>
            </a:r>
            <a:r>
              <a:rPr lang="en-US" sz="2400" dirty="0" err="1">
                <a:solidFill>
                  <a:srgbClr val="353D3C"/>
                </a:solidFill>
              </a:rPr>
              <a:t>oredr</a:t>
            </a:r>
            <a:r>
              <a:rPr lang="en-US" sz="2400" dirty="0">
                <a:solidFill>
                  <a:srgbClr val="353D3C"/>
                </a:solidFill>
              </a:rPr>
              <a:t> the </a:t>
            </a:r>
            <a:r>
              <a:rPr lang="en-US" sz="2400" dirty="0" err="1">
                <a:solidFill>
                  <a:srgbClr val="353D3C"/>
                </a:solidFill>
              </a:rPr>
              <a:t>ltteers</a:t>
            </a:r>
            <a:r>
              <a:rPr lang="en-US" sz="2400" dirty="0">
                <a:solidFill>
                  <a:srgbClr val="353D3C"/>
                </a:solidFill>
              </a:rPr>
              <a:t> in a </a:t>
            </a:r>
            <a:r>
              <a:rPr lang="en-US" sz="2400" dirty="0" err="1">
                <a:solidFill>
                  <a:srgbClr val="353D3C"/>
                </a:solidFill>
              </a:rPr>
              <a:t>wrod</a:t>
            </a:r>
            <a:r>
              <a:rPr lang="en-US" sz="2400" dirty="0">
                <a:solidFill>
                  <a:srgbClr val="353D3C"/>
                </a:solidFill>
              </a:rPr>
              <a:t> are, the </a:t>
            </a:r>
            <a:r>
              <a:rPr lang="en-US" sz="2400" dirty="0" err="1">
                <a:solidFill>
                  <a:srgbClr val="353D3C"/>
                </a:solidFill>
              </a:rPr>
              <a:t>olny</a:t>
            </a:r>
            <a:r>
              <a:rPr lang="en-US" sz="2400" dirty="0">
                <a:solidFill>
                  <a:srgbClr val="353D3C"/>
                </a:solidFill>
              </a:rPr>
              <a:t> </a:t>
            </a:r>
            <a:r>
              <a:rPr lang="en-US" sz="2400" dirty="0" err="1">
                <a:solidFill>
                  <a:srgbClr val="353D3C"/>
                </a:solidFill>
              </a:rPr>
              <a:t>iprmoetnt</a:t>
            </a:r>
            <a:r>
              <a:rPr lang="en-US" sz="2400" dirty="0">
                <a:solidFill>
                  <a:srgbClr val="353D3C"/>
                </a:solidFill>
              </a:rPr>
              <a:t> </a:t>
            </a:r>
            <a:r>
              <a:rPr lang="en-US" sz="2400" dirty="0" err="1">
                <a:solidFill>
                  <a:srgbClr val="353D3C"/>
                </a:solidFill>
              </a:rPr>
              <a:t>tihng</a:t>
            </a:r>
            <a:r>
              <a:rPr lang="en-US" sz="2400" dirty="0">
                <a:solidFill>
                  <a:srgbClr val="353D3C"/>
                </a:solidFill>
              </a:rPr>
              <a:t> is </a:t>
            </a:r>
            <a:r>
              <a:rPr lang="en-US" sz="2400" dirty="0" err="1">
                <a:solidFill>
                  <a:srgbClr val="353D3C"/>
                </a:solidFill>
              </a:rPr>
              <a:t>taht</a:t>
            </a:r>
            <a:r>
              <a:rPr lang="en-US" sz="2400" dirty="0">
                <a:solidFill>
                  <a:srgbClr val="353D3C"/>
                </a:solidFill>
              </a:rPr>
              <a:t> the </a:t>
            </a:r>
            <a:r>
              <a:rPr lang="en-US" sz="2400" dirty="0" err="1">
                <a:solidFill>
                  <a:srgbClr val="353D3C"/>
                </a:solidFill>
              </a:rPr>
              <a:t>frist</a:t>
            </a:r>
            <a:r>
              <a:rPr lang="en-US" sz="2400" dirty="0">
                <a:solidFill>
                  <a:srgbClr val="353D3C"/>
                </a:solidFill>
              </a:rPr>
              <a:t> and </a:t>
            </a:r>
            <a:r>
              <a:rPr lang="en-US" sz="2400" dirty="0" err="1">
                <a:solidFill>
                  <a:srgbClr val="353D3C"/>
                </a:solidFill>
              </a:rPr>
              <a:t>lsat</a:t>
            </a:r>
            <a:r>
              <a:rPr lang="en-US" sz="2400" dirty="0">
                <a:solidFill>
                  <a:srgbClr val="353D3C"/>
                </a:solidFill>
              </a:rPr>
              <a:t> </a:t>
            </a:r>
            <a:r>
              <a:rPr lang="en-US" sz="2400" dirty="0" err="1">
                <a:solidFill>
                  <a:srgbClr val="353D3C"/>
                </a:solidFill>
              </a:rPr>
              <a:t>ltteer</a:t>
            </a:r>
            <a:r>
              <a:rPr lang="en-US" sz="2400" dirty="0">
                <a:solidFill>
                  <a:srgbClr val="353D3C"/>
                </a:solidFill>
              </a:rPr>
              <a:t> be at the </a:t>
            </a:r>
            <a:r>
              <a:rPr lang="en-US" sz="2400" dirty="0" err="1">
                <a:solidFill>
                  <a:srgbClr val="353D3C"/>
                </a:solidFill>
              </a:rPr>
              <a:t>rghit</a:t>
            </a:r>
            <a:r>
              <a:rPr lang="en-US" sz="2400" dirty="0">
                <a:solidFill>
                  <a:srgbClr val="353D3C"/>
                </a:solidFill>
              </a:rPr>
              <a:t> </a:t>
            </a:r>
            <a:r>
              <a:rPr lang="en-US" sz="2400" dirty="0" err="1">
                <a:solidFill>
                  <a:srgbClr val="353D3C"/>
                </a:solidFill>
              </a:rPr>
              <a:t>pclae</a:t>
            </a:r>
            <a:r>
              <a:rPr lang="en-US" sz="2400" dirty="0">
                <a:solidFill>
                  <a:srgbClr val="353D3C"/>
                </a:solidFill>
              </a:rPr>
              <a:t>.</a:t>
            </a:r>
            <a:endParaRPr lang="en-US" sz="2400" dirty="0"/>
          </a:p>
        </p:txBody>
      </p:sp>
    </p:spTree>
    <p:extLst>
      <p:ext uri="{BB962C8B-B14F-4D97-AF65-F5344CB8AC3E}">
        <p14:creationId xmlns:p14="http://schemas.microsoft.com/office/powerpoint/2010/main" val="1915479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CE7F634-483F-4802-9398-1D8EC488FA8D}"/>
              </a:ext>
            </a:extLst>
          </p:cNvPr>
          <p:cNvSpPr txBox="1">
            <a:spLocks/>
          </p:cNvSpPr>
          <p:nvPr/>
        </p:nvSpPr>
        <p:spPr>
          <a:xfrm>
            <a:off x="544826" y="1668274"/>
            <a:ext cx="8445537" cy="3821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solidFill>
                  <a:srgbClr val="EFE4DC"/>
                </a:solidFill>
                <a:latin typeface="GOldoni"/>
                <a:cs typeface="GOldoni"/>
              </a:rPr>
              <a:t>PRESENTED BY</a:t>
            </a:r>
          </a:p>
        </p:txBody>
      </p:sp>
      <p:sp>
        <p:nvSpPr>
          <p:cNvPr id="4" name="Title 3">
            <a:extLst>
              <a:ext uri="{FF2B5EF4-FFF2-40B4-BE49-F238E27FC236}">
                <a16:creationId xmlns:a16="http://schemas.microsoft.com/office/drawing/2014/main" id="{8B284909-DEE5-4E40-8933-FB6A20986D16}"/>
              </a:ext>
            </a:extLst>
          </p:cNvPr>
          <p:cNvSpPr txBox="1">
            <a:spLocks/>
          </p:cNvSpPr>
          <p:nvPr/>
        </p:nvSpPr>
        <p:spPr>
          <a:xfrm>
            <a:off x="544826" y="2007250"/>
            <a:ext cx="4794556" cy="26808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EFE4DC"/>
                </a:solidFill>
                <a:latin typeface="GOldoni"/>
                <a:cs typeface="GOldoni"/>
              </a:rPr>
              <a:t>Chris Griesinger</a:t>
            </a:r>
          </a:p>
        </p:txBody>
      </p:sp>
      <p:sp>
        <p:nvSpPr>
          <p:cNvPr id="5" name="Title 3">
            <a:extLst>
              <a:ext uri="{FF2B5EF4-FFF2-40B4-BE49-F238E27FC236}">
                <a16:creationId xmlns:a16="http://schemas.microsoft.com/office/drawing/2014/main" id="{4530A4E2-F068-49F5-BEE1-E8B5F1030715}"/>
              </a:ext>
            </a:extLst>
          </p:cNvPr>
          <p:cNvSpPr txBox="1">
            <a:spLocks/>
          </p:cNvSpPr>
          <p:nvPr/>
        </p:nvSpPr>
        <p:spPr>
          <a:xfrm>
            <a:off x="544826" y="2262038"/>
            <a:ext cx="4794556" cy="2781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a:solidFill>
                  <a:srgbClr val="EFE4DC"/>
                </a:solidFill>
                <a:latin typeface="Scheherazade"/>
                <a:cs typeface="Scheherazade"/>
              </a:rPr>
              <a:t>Director of Implementation &amp; Training</a:t>
            </a:r>
          </a:p>
        </p:txBody>
      </p:sp>
      <p:sp>
        <p:nvSpPr>
          <p:cNvPr id="6" name="Title 3">
            <a:extLst>
              <a:ext uri="{FF2B5EF4-FFF2-40B4-BE49-F238E27FC236}">
                <a16:creationId xmlns:a16="http://schemas.microsoft.com/office/drawing/2014/main" id="{8986AC1F-3952-4C9F-9845-0786F74186F3}"/>
              </a:ext>
            </a:extLst>
          </p:cNvPr>
          <p:cNvSpPr txBox="1">
            <a:spLocks/>
          </p:cNvSpPr>
          <p:nvPr/>
        </p:nvSpPr>
        <p:spPr>
          <a:xfrm>
            <a:off x="7952" y="2783581"/>
            <a:ext cx="12184047" cy="5562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rgbClr val="416A73"/>
                </a:solidFill>
                <a:latin typeface="GOldoni"/>
                <a:cs typeface="GOldoni"/>
              </a:rPr>
              <a:t>LCS  EXPERIENCE</a:t>
            </a:r>
          </a:p>
        </p:txBody>
      </p:sp>
      <p:sp>
        <p:nvSpPr>
          <p:cNvPr id="7" name="Text Placeholder 14">
            <a:extLst>
              <a:ext uri="{FF2B5EF4-FFF2-40B4-BE49-F238E27FC236}">
                <a16:creationId xmlns:a16="http://schemas.microsoft.com/office/drawing/2014/main" id="{9C01B898-B31E-40D8-AB7E-7D4AD0A02E43}"/>
              </a:ext>
            </a:extLst>
          </p:cNvPr>
          <p:cNvSpPr txBox="1">
            <a:spLocks/>
          </p:cNvSpPr>
          <p:nvPr/>
        </p:nvSpPr>
        <p:spPr>
          <a:xfrm>
            <a:off x="1240240" y="3704241"/>
            <a:ext cx="5409709" cy="166566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l">
              <a:lnSpc>
                <a:spcPts val="2400"/>
              </a:lnSpc>
              <a:spcAft>
                <a:spcPts val="300"/>
              </a:spcAft>
              <a:buClr>
                <a:srgbClr val="416A73"/>
              </a:buClr>
              <a:buFont typeface="Arial" panose="020B0604020202020204" pitchFamily="34" charset="0"/>
              <a:buChar char="•"/>
            </a:pPr>
            <a:r>
              <a:rPr lang="en-US" sz="2000" dirty="0">
                <a:solidFill>
                  <a:srgbClr val="353D3C"/>
                </a:solidFill>
                <a:latin typeface="Fira Sans" panose="020B0503050000020004" pitchFamily="34" charset="0"/>
              </a:rPr>
              <a:t>10 years with LCS/Rent Manager</a:t>
            </a:r>
          </a:p>
          <a:p>
            <a:pPr marL="285750" indent="-285750" algn="l">
              <a:lnSpc>
                <a:spcPts val="2400"/>
              </a:lnSpc>
              <a:spcAft>
                <a:spcPts val="300"/>
              </a:spcAft>
              <a:buClr>
                <a:srgbClr val="416A73"/>
              </a:buClr>
              <a:buFont typeface="Arial" panose="020B0604020202020204" pitchFamily="34" charset="0"/>
              <a:buChar char="•"/>
            </a:pPr>
            <a:r>
              <a:rPr lang="en-US" sz="2000" dirty="0">
                <a:solidFill>
                  <a:srgbClr val="353D3C"/>
                </a:solidFill>
                <a:latin typeface="Fira Sans" panose="020B0503050000020004" pitchFamily="34" charset="0"/>
              </a:rPr>
              <a:t>I provide direction to three teams:</a:t>
            </a:r>
          </a:p>
          <a:p>
            <a:pPr marL="742950" lvl="1" indent="-285750">
              <a:lnSpc>
                <a:spcPts val="2400"/>
              </a:lnSpc>
              <a:spcAft>
                <a:spcPts val="300"/>
              </a:spcAft>
              <a:buClr>
                <a:srgbClr val="416A73"/>
              </a:buClr>
              <a:buFont typeface="Arial" panose="020B0604020202020204" pitchFamily="34" charset="0"/>
              <a:buChar char="•"/>
            </a:pPr>
            <a:r>
              <a:rPr lang="en-US" dirty="0">
                <a:solidFill>
                  <a:srgbClr val="353D3C"/>
                </a:solidFill>
                <a:latin typeface="Fira Sans" panose="020B0503050000020004" pitchFamily="34" charset="0"/>
              </a:rPr>
              <a:t>Implementation</a:t>
            </a:r>
          </a:p>
          <a:p>
            <a:pPr marL="742950" lvl="1" indent="-285750">
              <a:lnSpc>
                <a:spcPts val="2400"/>
              </a:lnSpc>
              <a:spcAft>
                <a:spcPts val="300"/>
              </a:spcAft>
              <a:buClr>
                <a:srgbClr val="416A73"/>
              </a:buClr>
              <a:buFont typeface="Arial" panose="020B0604020202020204" pitchFamily="34" charset="0"/>
              <a:buChar char="•"/>
            </a:pPr>
            <a:r>
              <a:rPr lang="en-US" dirty="0">
                <a:solidFill>
                  <a:srgbClr val="353D3C"/>
                </a:solidFill>
                <a:latin typeface="Fira Sans" panose="020B0503050000020004" pitchFamily="34" charset="0"/>
              </a:rPr>
              <a:t>Training</a:t>
            </a:r>
          </a:p>
          <a:p>
            <a:pPr marL="742950" lvl="1" indent="-285750">
              <a:lnSpc>
                <a:spcPts val="2400"/>
              </a:lnSpc>
              <a:spcAft>
                <a:spcPts val="300"/>
              </a:spcAft>
              <a:buClr>
                <a:srgbClr val="416A73"/>
              </a:buClr>
              <a:buFont typeface="Arial" panose="020B0604020202020204" pitchFamily="34" charset="0"/>
              <a:buChar char="•"/>
            </a:pPr>
            <a:r>
              <a:rPr lang="en-US" dirty="0">
                <a:solidFill>
                  <a:srgbClr val="353D3C"/>
                </a:solidFill>
                <a:latin typeface="Fira Sans" panose="020B0503050000020004" pitchFamily="34" charset="0"/>
              </a:rPr>
              <a:t>Documentation</a:t>
            </a:r>
          </a:p>
        </p:txBody>
      </p:sp>
      <p:pic>
        <p:nvPicPr>
          <p:cNvPr id="8" name="Picture 7" descr="18-06_RMUC17PPT_NarpmCPE_c1-02.png">
            <a:extLst>
              <a:ext uri="{FF2B5EF4-FFF2-40B4-BE49-F238E27FC236}">
                <a16:creationId xmlns:a16="http://schemas.microsoft.com/office/drawing/2014/main" id="{D92805F4-2DD5-4D4A-9E6F-0112B8644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342" y="5419137"/>
            <a:ext cx="957383" cy="830745"/>
          </a:xfrm>
          <a:prstGeom prst="rect">
            <a:avLst/>
          </a:prstGeom>
        </p:spPr>
      </p:pic>
      <p:pic>
        <p:nvPicPr>
          <p:cNvPr id="9" name="Picture 8" descr="18-06_RMUC17PPT_NarpmCPE_c1-01.png">
            <a:extLst>
              <a:ext uri="{FF2B5EF4-FFF2-40B4-BE49-F238E27FC236}">
                <a16:creationId xmlns:a16="http://schemas.microsoft.com/office/drawing/2014/main" id="{C2E20DA4-AB5E-4B10-B329-C52D756F8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703" y="5419621"/>
            <a:ext cx="957382" cy="832433"/>
          </a:xfrm>
          <a:prstGeom prst="rect">
            <a:avLst/>
          </a:prstGeom>
        </p:spPr>
      </p:pic>
      <p:pic>
        <p:nvPicPr>
          <p:cNvPr id="2" name="Picture 1">
            <a:extLst>
              <a:ext uri="{FF2B5EF4-FFF2-40B4-BE49-F238E27FC236}">
                <a16:creationId xmlns:a16="http://schemas.microsoft.com/office/drawing/2014/main" id="{E9A57812-4297-40D7-96AF-5BD620226E42}"/>
              </a:ext>
            </a:extLst>
          </p:cNvPr>
          <p:cNvPicPr>
            <a:picLocks noChangeAspect="1"/>
          </p:cNvPicPr>
          <p:nvPr/>
        </p:nvPicPr>
        <p:blipFill>
          <a:blip r:embed="rId4"/>
          <a:stretch>
            <a:fillRect/>
          </a:stretch>
        </p:blipFill>
        <p:spPr>
          <a:xfrm>
            <a:off x="6096000" y="3704241"/>
            <a:ext cx="3313547" cy="1918370"/>
          </a:xfrm>
          <a:prstGeom prst="rect">
            <a:avLst/>
          </a:prstGeom>
          <a:ln>
            <a:noFill/>
          </a:ln>
          <a:effectLst>
            <a:softEdge rad="112500"/>
          </a:effectLst>
        </p:spPr>
      </p:pic>
    </p:spTree>
    <p:extLst>
      <p:ext uri="{BB962C8B-B14F-4D97-AF65-F5344CB8AC3E}">
        <p14:creationId xmlns:p14="http://schemas.microsoft.com/office/powerpoint/2010/main" val="979093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4C5FCE-1867-4C54-A47A-9EEBD91D31BD}"/>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6153A5D8-16A6-44EC-A5FB-3AA321D2C5AB}"/>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61A569F-B8CC-485A-8747-7096117D71B9}"/>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9DA76DE3-7115-4EDD-A63D-D7D460BB294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114FCC15-C0C6-41AF-B950-1BB8E1E37EDA}"/>
              </a:ext>
            </a:extLst>
          </p:cNvPr>
          <p:cNvSpPr>
            <a:spLocks noGrp="1"/>
          </p:cNvSpPr>
          <p:nvPr>
            <p:ph type="body" sz="quarter" idx="14"/>
          </p:nvPr>
        </p:nvSpPr>
        <p:spPr/>
        <p:txBody>
          <a:bodyPr/>
          <a:lstStyle/>
          <a:p>
            <a:endParaRPr lang="en-US"/>
          </a:p>
        </p:txBody>
      </p:sp>
      <p:pic>
        <p:nvPicPr>
          <p:cNvPr id="7" name="Picture 4" descr="Image result for biology">
            <a:extLst>
              <a:ext uri="{FF2B5EF4-FFF2-40B4-BE49-F238E27FC236}">
                <a16:creationId xmlns:a16="http://schemas.microsoft.com/office/drawing/2014/main" id="{E636CE92-FFFB-4BA7-8D6F-AB6CB48A58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79"/>
          <a:stretch/>
        </p:blipFill>
        <p:spPr bwMode="auto">
          <a:xfrm>
            <a:off x="-1449" y="0"/>
            <a:ext cx="1220767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BFDA5E8-E7B5-4B0D-B4FF-6AEA3A6FCDB8}"/>
              </a:ext>
            </a:extLst>
          </p:cNvPr>
          <p:cNvSpPr/>
          <p:nvPr/>
        </p:nvSpPr>
        <p:spPr>
          <a:xfrm>
            <a:off x="6507892" y="1132247"/>
            <a:ext cx="5690100" cy="1248488"/>
          </a:xfrm>
          <a:prstGeom prst="rect">
            <a:avLst/>
          </a:prstGeom>
          <a:solidFill>
            <a:srgbClr val="5D434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  Communication is a</a:t>
            </a:r>
            <a:endParaRPr lang="en-US" sz="2400" dirty="0">
              <a:solidFill>
                <a:schemeClr val="bg1"/>
              </a:solidFill>
              <a:latin typeface="Bebas" pitchFamily="2" charset="0"/>
            </a:endParaRPr>
          </a:p>
        </p:txBody>
      </p:sp>
      <p:sp>
        <p:nvSpPr>
          <p:cNvPr id="10" name="Rectangle 9">
            <a:extLst>
              <a:ext uri="{FF2B5EF4-FFF2-40B4-BE49-F238E27FC236}">
                <a16:creationId xmlns:a16="http://schemas.microsoft.com/office/drawing/2014/main" id="{81F5FDF6-120D-4BA5-8C0F-B0CBAB13AF43}"/>
              </a:ext>
            </a:extLst>
          </p:cNvPr>
          <p:cNvSpPr/>
          <p:nvPr/>
        </p:nvSpPr>
        <p:spPr>
          <a:xfrm>
            <a:off x="9569246" y="1132247"/>
            <a:ext cx="2657715" cy="1323439"/>
          </a:xfrm>
          <a:prstGeom prst="rect">
            <a:avLst/>
          </a:prstGeom>
        </p:spPr>
        <p:txBody>
          <a:bodyPr wrap="none">
            <a:spAutoFit/>
          </a:bodyPr>
          <a:lstStyle/>
          <a:p>
            <a:r>
              <a:rPr lang="en-US" sz="4000" dirty="0">
                <a:solidFill>
                  <a:srgbClr val="FFFFFF"/>
                </a:solidFill>
                <a:latin typeface="Bebas" pitchFamily="2" charset="0"/>
              </a:rPr>
              <a:t>Biological </a:t>
            </a:r>
            <a:br>
              <a:rPr lang="en-US" sz="4000" dirty="0">
                <a:solidFill>
                  <a:srgbClr val="FFFFFF"/>
                </a:solidFill>
                <a:latin typeface="Bebas" pitchFamily="2" charset="0"/>
              </a:rPr>
            </a:br>
            <a:r>
              <a:rPr lang="en-US" sz="4000" dirty="0">
                <a:solidFill>
                  <a:srgbClr val="FFFFFF"/>
                </a:solidFill>
                <a:latin typeface="Bebas" pitchFamily="2" charset="0"/>
              </a:rPr>
              <a:t>Draw</a:t>
            </a:r>
            <a:endParaRPr lang="en-US" sz="4000" dirty="0">
              <a:solidFill>
                <a:srgbClr val="FFFFFF"/>
              </a:solidFill>
            </a:endParaRPr>
          </a:p>
        </p:txBody>
      </p:sp>
    </p:spTree>
    <p:extLst>
      <p:ext uri="{BB962C8B-B14F-4D97-AF65-F5344CB8AC3E}">
        <p14:creationId xmlns:p14="http://schemas.microsoft.com/office/powerpoint/2010/main" val="119253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C9256E-A0FE-4530-90B2-E0B68EB8E709}"/>
              </a:ext>
            </a:extLst>
          </p:cNvPr>
          <p:cNvSpPr>
            <a:spLocks noGrp="1"/>
          </p:cNvSpPr>
          <p:nvPr>
            <p:ph type="body" sz="quarter" idx="10"/>
          </p:nvPr>
        </p:nvSpPr>
        <p:spPr/>
        <p:txBody>
          <a:bodyPr/>
          <a:lstStyle/>
          <a:p>
            <a:r>
              <a:rPr lang="en-US" sz="4400" dirty="0"/>
              <a:t>Other  Biological  draws</a:t>
            </a:r>
          </a:p>
        </p:txBody>
      </p:sp>
      <p:sp>
        <p:nvSpPr>
          <p:cNvPr id="3" name="Text Placeholder 2">
            <a:extLst>
              <a:ext uri="{FF2B5EF4-FFF2-40B4-BE49-F238E27FC236}">
                <a16:creationId xmlns:a16="http://schemas.microsoft.com/office/drawing/2014/main" id="{C1D47FA4-9AA2-4875-BC56-795F4EB846D6}"/>
              </a:ext>
            </a:extLst>
          </p:cNvPr>
          <p:cNvSpPr>
            <a:spLocks noGrp="1"/>
          </p:cNvSpPr>
          <p:nvPr>
            <p:ph type="body" sz="quarter" idx="11"/>
          </p:nvPr>
        </p:nvSpPr>
        <p:spPr>
          <a:xfrm>
            <a:off x="2314584" y="1805853"/>
            <a:ext cx="1253843" cy="496978"/>
          </a:xfrm>
        </p:spPr>
        <p:txBody>
          <a:bodyPr/>
          <a:lstStyle/>
          <a:p>
            <a:r>
              <a:rPr lang="en-US" dirty="0"/>
              <a:t>Light</a:t>
            </a:r>
          </a:p>
        </p:txBody>
      </p:sp>
      <p:sp>
        <p:nvSpPr>
          <p:cNvPr id="5" name="Text Placeholder 4">
            <a:extLst>
              <a:ext uri="{FF2B5EF4-FFF2-40B4-BE49-F238E27FC236}">
                <a16:creationId xmlns:a16="http://schemas.microsoft.com/office/drawing/2014/main" id="{DA33AFF4-F4D1-4B05-B6ED-742AF63A90DC}"/>
              </a:ext>
            </a:extLst>
          </p:cNvPr>
          <p:cNvSpPr>
            <a:spLocks noGrp="1"/>
          </p:cNvSpPr>
          <p:nvPr>
            <p:ph type="body" sz="quarter" idx="13"/>
          </p:nvPr>
        </p:nvSpPr>
        <p:spPr>
          <a:xfrm>
            <a:off x="6386632" y="1805853"/>
            <a:ext cx="4114800" cy="496978"/>
          </a:xfrm>
        </p:spPr>
        <p:txBody>
          <a:bodyPr/>
          <a:lstStyle/>
          <a:p>
            <a:r>
              <a:rPr lang="en-US" dirty="0"/>
              <a:t>Controlled  Energy</a:t>
            </a:r>
          </a:p>
        </p:txBody>
      </p:sp>
      <p:pic>
        <p:nvPicPr>
          <p:cNvPr id="7" name="Picture 2" descr="Image result for eclipse">
            <a:extLst>
              <a:ext uri="{FF2B5EF4-FFF2-40B4-BE49-F238E27FC236}">
                <a16:creationId xmlns:a16="http://schemas.microsoft.com/office/drawing/2014/main" id="{66133475-1D9E-464B-BD11-343F14C0DD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97" r="23580"/>
          <a:stretch/>
        </p:blipFill>
        <p:spPr bwMode="auto">
          <a:xfrm>
            <a:off x="1254458" y="1874745"/>
            <a:ext cx="3382199" cy="318928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2" descr="Image result for campfire">
            <a:extLst>
              <a:ext uri="{FF2B5EF4-FFF2-40B4-BE49-F238E27FC236}">
                <a16:creationId xmlns:a16="http://schemas.microsoft.com/office/drawing/2014/main" id="{C0A1C93A-E11E-47E2-B176-92D2436D6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11" b="368"/>
          <a:stretch/>
        </p:blipFill>
        <p:spPr bwMode="auto">
          <a:xfrm>
            <a:off x="6495217" y="1971723"/>
            <a:ext cx="3382199" cy="31664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47908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ursula body language little mermaid">
            <a:extLst>
              <a:ext uri="{FF2B5EF4-FFF2-40B4-BE49-F238E27FC236}">
                <a16:creationId xmlns:a16="http://schemas.microsoft.com/office/drawing/2014/main" id="{9856AD98-1D80-436E-AFEA-5F1EB741F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3779"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728F7D7-EBDA-4F95-A4A5-B0915CFE4345}"/>
              </a:ext>
            </a:extLst>
          </p:cNvPr>
          <p:cNvSpPr/>
          <p:nvPr/>
        </p:nvSpPr>
        <p:spPr>
          <a:xfrm>
            <a:off x="8007178" y="1132247"/>
            <a:ext cx="4190814" cy="1248488"/>
          </a:xfrm>
          <a:prstGeom prst="rect">
            <a:avLst/>
          </a:prstGeom>
          <a:solidFill>
            <a:srgbClr val="7030A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solidFill>
                  <a:schemeClr val="bg1"/>
                </a:solidFill>
                <a:latin typeface="Bebas" pitchFamily="2" charset="0"/>
              </a:rPr>
              <a:t>    </a:t>
            </a:r>
            <a:r>
              <a:rPr lang="en-US" sz="6000" dirty="0" err="1">
                <a:solidFill>
                  <a:schemeClr val="bg1"/>
                </a:solidFill>
                <a:latin typeface="Bebas" pitchFamily="2" charset="0"/>
              </a:rPr>
              <a:t>kINESICS</a:t>
            </a:r>
            <a:endParaRPr lang="en-US" sz="6000" dirty="0">
              <a:solidFill>
                <a:schemeClr val="bg1"/>
              </a:solidFill>
              <a:latin typeface="Bebas" pitchFamily="2" charset="0"/>
            </a:endParaRPr>
          </a:p>
        </p:txBody>
      </p:sp>
      <p:sp>
        <p:nvSpPr>
          <p:cNvPr id="2" name="TextBox 1">
            <a:extLst>
              <a:ext uri="{FF2B5EF4-FFF2-40B4-BE49-F238E27FC236}">
                <a16:creationId xmlns:a16="http://schemas.microsoft.com/office/drawing/2014/main" id="{DCAC98DB-BEE4-4E4B-903F-02BD13786B6F}"/>
              </a:ext>
            </a:extLst>
          </p:cNvPr>
          <p:cNvSpPr txBox="1"/>
          <p:nvPr/>
        </p:nvSpPr>
        <p:spPr>
          <a:xfrm>
            <a:off x="10892018" y="2380735"/>
            <a:ext cx="1303867" cy="646331"/>
          </a:xfrm>
          <a:prstGeom prst="rect">
            <a:avLst/>
          </a:prstGeom>
          <a:noFill/>
        </p:spPr>
        <p:txBody>
          <a:bodyPr wrap="square" rtlCol="0">
            <a:spAutoFit/>
          </a:bodyPr>
          <a:lstStyle/>
          <a:p>
            <a:r>
              <a:rPr lang="en-US" dirty="0">
                <a:solidFill>
                  <a:srgbClr val="FFFFFF"/>
                </a:solidFill>
              </a:rPr>
              <a:t>Stance</a:t>
            </a:r>
          </a:p>
          <a:p>
            <a:r>
              <a:rPr lang="en-US" dirty="0">
                <a:solidFill>
                  <a:srgbClr val="FFFFFF"/>
                </a:solidFill>
              </a:rPr>
              <a:t>Gestures</a:t>
            </a:r>
          </a:p>
        </p:txBody>
      </p:sp>
    </p:spTree>
    <p:extLst>
      <p:ext uri="{BB962C8B-B14F-4D97-AF65-F5344CB8AC3E}">
        <p14:creationId xmlns:p14="http://schemas.microsoft.com/office/powerpoint/2010/main" val="3634454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952A214-1994-4F78-BBE4-0493CBCFC0CA}"/>
              </a:ext>
            </a:extLst>
          </p:cNvPr>
          <p:cNvSpPr>
            <a:spLocks noGrp="1"/>
          </p:cNvSpPr>
          <p:nvPr>
            <p:ph type="body" sz="quarter" idx="10"/>
          </p:nvPr>
        </p:nvSpPr>
        <p:spPr>
          <a:xfrm>
            <a:off x="0" y="3073529"/>
            <a:ext cx="12190413" cy="589915"/>
          </a:xfrm>
        </p:spPr>
        <p:txBody>
          <a:bodyPr/>
          <a:lstStyle/>
          <a:p>
            <a:r>
              <a:rPr lang="en-US" dirty="0"/>
              <a:t>You  can  sit  down</a:t>
            </a:r>
          </a:p>
        </p:txBody>
      </p:sp>
    </p:spTree>
    <p:extLst>
      <p:ext uri="{BB962C8B-B14F-4D97-AF65-F5344CB8AC3E}">
        <p14:creationId xmlns:p14="http://schemas.microsoft.com/office/powerpoint/2010/main" val="3718496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4CBEAB-A45B-46AA-AD63-ED3F6C76FCC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694AFBD7-7AD7-48B0-B126-AB9BBC33EE1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93976D8-05EE-431A-82FB-9AF8511E0314}"/>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1820C608-F271-4F67-937F-AD309D7F62B0}"/>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56726DE2-4A51-4291-ADB5-14B8F069BAB3}"/>
              </a:ext>
            </a:extLst>
          </p:cNvPr>
          <p:cNvSpPr>
            <a:spLocks noGrp="1"/>
          </p:cNvSpPr>
          <p:nvPr>
            <p:ph type="body" sz="quarter" idx="14"/>
          </p:nvPr>
        </p:nvSpPr>
        <p:spPr/>
        <p:txBody>
          <a:bodyPr/>
          <a:lstStyle/>
          <a:p>
            <a:endParaRPr lang="en-US"/>
          </a:p>
        </p:txBody>
      </p:sp>
      <p:pic>
        <p:nvPicPr>
          <p:cNvPr id="3076" name="Picture 4" descr="Image result for close talker seinfeld">
            <a:extLst>
              <a:ext uri="{FF2B5EF4-FFF2-40B4-BE49-F238E27FC236}">
                <a16:creationId xmlns:a16="http://schemas.microsoft.com/office/drawing/2014/main" id="{336AF2CD-405A-4A8E-9788-E0141E523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AC15C1D-9E1C-47D7-9EF6-78C1165D9A97}"/>
              </a:ext>
            </a:extLst>
          </p:cNvPr>
          <p:cNvSpPr/>
          <p:nvPr/>
        </p:nvSpPr>
        <p:spPr>
          <a:xfrm>
            <a:off x="0" y="4530821"/>
            <a:ext cx="4190814" cy="1248488"/>
          </a:xfrm>
          <a:prstGeom prst="rect">
            <a:avLst/>
          </a:prstGeom>
          <a:solidFill>
            <a:srgbClr val="0070C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solidFill>
                  <a:schemeClr val="bg1"/>
                </a:solidFill>
                <a:latin typeface="Bebas" pitchFamily="2" charset="0"/>
              </a:rPr>
              <a:t>    Proxemics</a:t>
            </a:r>
          </a:p>
        </p:txBody>
      </p:sp>
      <p:sp>
        <p:nvSpPr>
          <p:cNvPr id="9" name="TextBox 8">
            <a:extLst>
              <a:ext uri="{FF2B5EF4-FFF2-40B4-BE49-F238E27FC236}">
                <a16:creationId xmlns:a16="http://schemas.microsoft.com/office/drawing/2014/main" id="{4AA4DAF4-F674-4ED2-B005-69E282495C7B}"/>
              </a:ext>
            </a:extLst>
          </p:cNvPr>
          <p:cNvSpPr txBox="1"/>
          <p:nvPr/>
        </p:nvSpPr>
        <p:spPr>
          <a:xfrm>
            <a:off x="180218" y="5856989"/>
            <a:ext cx="2444449" cy="923330"/>
          </a:xfrm>
          <a:prstGeom prst="rect">
            <a:avLst/>
          </a:prstGeom>
          <a:noFill/>
        </p:spPr>
        <p:txBody>
          <a:bodyPr wrap="square" rtlCol="0">
            <a:spAutoFit/>
          </a:bodyPr>
          <a:lstStyle/>
          <a:p>
            <a:r>
              <a:rPr lang="en-US" dirty="0">
                <a:solidFill>
                  <a:srgbClr val="FFFFFF"/>
                </a:solidFill>
              </a:rPr>
              <a:t>Audience Awareness</a:t>
            </a:r>
          </a:p>
          <a:p>
            <a:r>
              <a:rPr lang="en-US" dirty="0">
                <a:solidFill>
                  <a:srgbClr val="FFFFFF"/>
                </a:solidFill>
              </a:rPr>
              <a:t>Anchors</a:t>
            </a:r>
          </a:p>
          <a:p>
            <a:endParaRPr lang="en-US" dirty="0">
              <a:solidFill>
                <a:srgbClr val="FFFFFF"/>
              </a:solidFill>
            </a:endParaRPr>
          </a:p>
        </p:txBody>
      </p:sp>
    </p:spTree>
    <p:extLst>
      <p:ext uri="{BB962C8B-B14F-4D97-AF65-F5344CB8AC3E}">
        <p14:creationId xmlns:p14="http://schemas.microsoft.com/office/powerpoint/2010/main" val="1832320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michael myers">
            <a:extLst>
              <a:ext uri="{FF2B5EF4-FFF2-40B4-BE49-F238E27FC236}">
                <a16:creationId xmlns:a16="http://schemas.microsoft.com/office/drawing/2014/main" id="{3090C418-53AC-41F4-B041-A9BDDB5D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14" y="-1"/>
            <a:ext cx="1227855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666E3DA-EBC7-4C3E-823F-3739ABA52167}"/>
              </a:ext>
            </a:extLst>
          </p:cNvPr>
          <p:cNvSpPr/>
          <p:nvPr/>
        </p:nvSpPr>
        <p:spPr>
          <a:xfrm>
            <a:off x="8011022" y="4397111"/>
            <a:ext cx="4190814" cy="1248488"/>
          </a:xfrm>
          <a:prstGeom prst="rect">
            <a:avLst/>
          </a:prstGeom>
          <a:solidFill>
            <a:srgbClr val="00206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solidFill>
                  <a:schemeClr val="bg1"/>
                </a:solidFill>
                <a:latin typeface="Bebas" pitchFamily="2" charset="0"/>
              </a:rPr>
              <a:t>    </a:t>
            </a:r>
            <a:r>
              <a:rPr lang="en-US" sz="6000" dirty="0" err="1">
                <a:solidFill>
                  <a:schemeClr val="bg1"/>
                </a:solidFill>
                <a:latin typeface="Bebas" pitchFamily="2" charset="0"/>
              </a:rPr>
              <a:t>Oculesics</a:t>
            </a:r>
            <a:endParaRPr lang="en-US" sz="6000" dirty="0">
              <a:solidFill>
                <a:schemeClr val="bg1"/>
              </a:solidFill>
              <a:latin typeface="Bebas" pitchFamily="2" charset="0"/>
            </a:endParaRPr>
          </a:p>
        </p:txBody>
      </p:sp>
      <p:sp>
        <p:nvSpPr>
          <p:cNvPr id="4" name="TextBox 3">
            <a:extLst>
              <a:ext uri="{FF2B5EF4-FFF2-40B4-BE49-F238E27FC236}">
                <a16:creationId xmlns:a16="http://schemas.microsoft.com/office/drawing/2014/main" id="{203AB984-D6F9-410F-B9E7-6FFF099D93DE}"/>
              </a:ext>
            </a:extLst>
          </p:cNvPr>
          <p:cNvSpPr txBox="1"/>
          <p:nvPr/>
        </p:nvSpPr>
        <p:spPr>
          <a:xfrm>
            <a:off x="10979611" y="5645599"/>
            <a:ext cx="2444449" cy="923330"/>
          </a:xfrm>
          <a:prstGeom prst="rect">
            <a:avLst/>
          </a:prstGeom>
          <a:noFill/>
        </p:spPr>
        <p:txBody>
          <a:bodyPr wrap="square" rtlCol="0">
            <a:spAutoFit/>
          </a:bodyPr>
          <a:lstStyle/>
          <a:p>
            <a:r>
              <a:rPr lang="en-US" dirty="0">
                <a:solidFill>
                  <a:srgbClr val="FFFFFF"/>
                </a:solidFill>
              </a:rPr>
              <a:t>Intimacy</a:t>
            </a:r>
          </a:p>
          <a:p>
            <a:r>
              <a:rPr lang="en-US" dirty="0">
                <a:solidFill>
                  <a:srgbClr val="FFFFFF"/>
                </a:solidFill>
              </a:rPr>
              <a:t>Panning</a:t>
            </a:r>
          </a:p>
          <a:p>
            <a:endParaRPr lang="en-US" dirty="0">
              <a:solidFill>
                <a:srgbClr val="FFFFFF"/>
              </a:solidFill>
            </a:endParaRPr>
          </a:p>
        </p:txBody>
      </p:sp>
    </p:spTree>
    <p:extLst>
      <p:ext uri="{BB962C8B-B14F-4D97-AF65-F5344CB8AC3E}">
        <p14:creationId xmlns:p14="http://schemas.microsoft.com/office/powerpoint/2010/main" val="2132220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ron burgundy">
            <a:extLst>
              <a:ext uri="{FF2B5EF4-FFF2-40B4-BE49-F238E27FC236}">
                <a16:creationId xmlns:a16="http://schemas.microsoft.com/office/drawing/2014/main" id="{7C900419-BB09-4D9B-A0C6-8345B4374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38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0FE7CC-36B1-419A-9432-4322927B6918}"/>
              </a:ext>
            </a:extLst>
          </p:cNvPr>
          <p:cNvSpPr/>
          <p:nvPr/>
        </p:nvSpPr>
        <p:spPr>
          <a:xfrm>
            <a:off x="-1" y="3791403"/>
            <a:ext cx="5700585" cy="1248488"/>
          </a:xfrm>
          <a:prstGeom prst="rect">
            <a:avLst/>
          </a:prstGeom>
          <a:solidFill>
            <a:schemeClr val="accent4">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solidFill>
                  <a:schemeClr val="bg1"/>
                </a:solidFill>
                <a:latin typeface="Bebas" pitchFamily="2" charset="0"/>
              </a:rPr>
              <a:t>    PARALANGUAGE</a:t>
            </a:r>
          </a:p>
        </p:txBody>
      </p:sp>
      <p:sp>
        <p:nvSpPr>
          <p:cNvPr id="5" name="TextBox 4">
            <a:extLst>
              <a:ext uri="{FF2B5EF4-FFF2-40B4-BE49-F238E27FC236}">
                <a16:creationId xmlns:a16="http://schemas.microsoft.com/office/drawing/2014/main" id="{E689B5C8-78A6-471F-BA81-553899C5C989}"/>
              </a:ext>
            </a:extLst>
          </p:cNvPr>
          <p:cNvSpPr txBox="1"/>
          <p:nvPr/>
        </p:nvSpPr>
        <p:spPr>
          <a:xfrm>
            <a:off x="87130" y="5098435"/>
            <a:ext cx="2444449" cy="1477328"/>
          </a:xfrm>
          <a:prstGeom prst="rect">
            <a:avLst/>
          </a:prstGeom>
          <a:noFill/>
        </p:spPr>
        <p:txBody>
          <a:bodyPr wrap="square" rtlCol="0">
            <a:spAutoFit/>
          </a:bodyPr>
          <a:lstStyle/>
          <a:p>
            <a:r>
              <a:rPr lang="en-US" dirty="0">
                <a:solidFill>
                  <a:srgbClr val="FFFFFF"/>
                </a:solidFill>
              </a:rPr>
              <a:t>Inflection</a:t>
            </a:r>
          </a:p>
          <a:p>
            <a:r>
              <a:rPr lang="en-US" dirty="0">
                <a:solidFill>
                  <a:srgbClr val="FFFFFF"/>
                </a:solidFill>
              </a:rPr>
              <a:t>Speed</a:t>
            </a:r>
          </a:p>
          <a:p>
            <a:r>
              <a:rPr lang="en-US" dirty="0">
                <a:solidFill>
                  <a:srgbClr val="FFFFFF"/>
                </a:solidFill>
              </a:rPr>
              <a:t>Cadence</a:t>
            </a:r>
          </a:p>
          <a:p>
            <a:r>
              <a:rPr lang="en-US" dirty="0">
                <a:solidFill>
                  <a:srgbClr val="FFFFFF"/>
                </a:solidFill>
              </a:rPr>
              <a:t>Silence</a:t>
            </a:r>
          </a:p>
          <a:p>
            <a:endParaRPr lang="en-US" dirty="0">
              <a:solidFill>
                <a:srgbClr val="FFFFFF"/>
              </a:solidFill>
            </a:endParaRPr>
          </a:p>
        </p:txBody>
      </p:sp>
    </p:spTree>
    <p:extLst>
      <p:ext uri="{BB962C8B-B14F-4D97-AF65-F5344CB8AC3E}">
        <p14:creationId xmlns:p14="http://schemas.microsoft.com/office/powerpoint/2010/main" val="508744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42C290-B75A-46B1-9C1C-5E84B5EE6555}"/>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C2FB68E-FB26-40EB-86C9-2A0D2C4DFF10}"/>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B2BF216B-3695-4795-B6F1-BC55C800889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BDA50F1-7A50-438D-B411-6CDEAD2BC1FA}"/>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A6A1B809-5F03-47F7-8160-3593F43790A3}"/>
              </a:ext>
            </a:extLst>
          </p:cNvPr>
          <p:cNvSpPr>
            <a:spLocks noGrp="1"/>
          </p:cNvSpPr>
          <p:nvPr>
            <p:ph type="body" sz="quarter" idx="14"/>
          </p:nvPr>
        </p:nvSpPr>
        <p:spPr/>
        <p:txBody>
          <a:bodyPr/>
          <a:lstStyle/>
          <a:p>
            <a:endParaRPr lang="en-US" dirty="0"/>
          </a:p>
        </p:txBody>
      </p:sp>
      <p:pic>
        <p:nvPicPr>
          <p:cNvPr id="7" name="Picture 2" descr="Image result for communication">
            <a:extLst>
              <a:ext uri="{FF2B5EF4-FFF2-40B4-BE49-F238E27FC236}">
                <a16:creationId xmlns:a16="http://schemas.microsoft.com/office/drawing/2014/main" id="{3DC06C25-3818-4F67-83AF-5BD248924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6335"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BC72E92-D695-4CDE-BF2F-57A835E1F679}"/>
              </a:ext>
            </a:extLst>
          </p:cNvPr>
          <p:cNvSpPr/>
          <p:nvPr/>
        </p:nvSpPr>
        <p:spPr>
          <a:xfrm>
            <a:off x="5317067" y="4654415"/>
            <a:ext cx="6874933" cy="842037"/>
          </a:xfrm>
          <a:prstGeom prst="rect">
            <a:avLst/>
          </a:prstGeom>
          <a:solidFill>
            <a:srgbClr val="5D434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   </a:t>
            </a:r>
            <a:r>
              <a:rPr lang="en-US" sz="4800" b="1" dirty="0">
                <a:solidFill>
                  <a:schemeClr val="bg1"/>
                </a:solidFill>
              </a:rPr>
              <a:t>Effective</a:t>
            </a:r>
            <a:endParaRPr lang="en-US" sz="2400" dirty="0">
              <a:solidFill>
                <a:schemeClr val="bg1"/>
              </a:solidFill>
            </a:endParaRPr>
          </a:p>
        </p:txBody>
      </p:sp>
      <p:sp>
        <p:nvSpPr>
          <p:cNvPr id="9" name="TextBox 8">
            <a:extLst>
              <a:ext uri="{FF2B5EF4-FFF2-40B4-BE49-F238E27FC236}">
                <a16:creationId xmlns:a16="http://schemas.microsoft.com/office/drawing/2014/main" id="{94992379-5F72-4A4B-91E2-BEBB4CB0831A}"/>
              </a:ext>
            </a:extLst>
          </p:cNvPr>
          <p:cNvSpPr txBox="1"/>
          <p:nvPr/>
        </p:nvSpPr>
        <p:spPr>
          <a:xfrm>
            <a:off x="8226048" y="4890767"/>
            <a:ext cx="3661152" cy="369332"/>
          </a:xfrm>
          <a:prstGeom prst="rect">
            <a:avLst/>
          </a:prstGeom>
          <a:noFill/>
        </p:spPr>
        <p:txBody>
          <a:bodyPr wrap="square" rtlCol="0">
            <a:spAutoFit/>
          </a:bodyPr>
          <a:lstStyle/>
          <a:p>
            <a:r>
              <a:rPr lang="en-US" sz="1800" dirty="0">
                <a:solidFill>
                  <a:schemeClr val="bg1"/>
                </a:solidFill>
              </a:rPr>
              <a:t>communication is transactional.</a:t>
            </a:r>
            <a:endParaRPr lang="en-US" sz="1600" dirty="0"/>
          </a:p>
        </p:txBody>
      </p:sp>
    </p:spTree>
    <p:extLst>
      <p:ext uri="{BB962C8B-B14F-4D97-AF65-F5344CB8AC3E}">
        <p14:creationId xmlns:p14="http://schemas.microsoft.com/office/powerpoint/2010/main" val="3391531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E94D4-CD1B-499E-856A-10FB5E889C6A}"/>
              </a:ext>
            </a:extLst>
          </p:cNvPr>
          <p:cNvSpPr>
            <a:spLocks noGrp="1"/>
          </p:cNvSpPr>
          <p:nvPr>
            <p:ph type="body" sz="quarter" idx="10"/>
          </p:nvPr>
        </p:nvSpPr>
        <p:spPr/>
        <p:txBody>
          <a:bodyPr/>
          <a:lstStyle/>
          <a:p>
            <a:r>
              <a:rPr lang="en-US" sz="4400" dirty="0"/>
              <a:t>Verbal  Signs  of  Active  Listening</a:t>
            </a:r>
          </a:p>
        </p:txBody>
      </p:sp>
      <p:sp>
        <p:nvSpPr>
          <p:cNvPr id="8" name="Text Placeholder 7">
            <a:extLst>
              <a:ext uri="{FF2B5EF4-FFF2-40B4-BE49-F238E27FC236}">
                <a16:creationId xmlns:a16="http://schemas.microsoft.com/office/drawing/2014/main" id="{F14BACF1-1297-4827-92D3-7DE431EDA015}"/>
              </a:ext>
            </a:extLst>
          </p:cNvPr>
          <p:cNvSpPr>
            <a:spLocks noGrp="1"/>
          </p:cNvSpPr>
          <p:nvPr>
            <p:ph type="body" sz="quarter" idx="12"/>
          </p:nvPr>
        </p:nvSpPr>
        <p:spPr/>
        <p:txBody>
          <a:bodyPr/>
          <a:lstStyle/>
          <a:p>
            <a:pPr marL="457200" indent="-457200">
              <a:buFont typeface="Arial" panose="020B0604020202020204" pitchFamily="34" charset="0"/>
              <a:buChar char="•"/>
            </a:pPr>
            <a:r>
              <a:rPr lang="en-US" sz="3200" dirty="0"/>
              <a:t>Remembering</a:t>
            </a:r>
          </a:p>
          <a:p>
            <a:pPr marL="457200" indent="-457200">
              <a:buFont typeface="Arial" panose="020B0604020202020204" pitchFamily="34" charset="0"/>
              <a:buChar char="•"/>
            </a:pPr>
            <a:r>
              <a:rPr lang="en-US" sz="3200" dirty="0"/>
              <a:t>Questioning</a:t>
            </a:r>
          </a:p>
          <a:p>
            <a:pPr marL="457200" indent="-457200">
              <a:buFont typeface="Arial" panose="020B0604020202020204" pitchFamily="34" charset="0"/>
              <a:buChar char="•"/>
            </a:pPr>
            <a:r>
              <a:rPr lang="en-US" sz="3200" dirty="0"/>
              <a:t>Reflection</a:t>
            </a:r>
          </a:p>
          <a:p>
            <a:pPr marL="457200" indent="-457200">
              <a:buFont typeface="Arial" panose="020B0604020202020204" pitchFamily="34" charset="0"/>
              <a:buChar char="•"/>
            </a:pPr>
            <a:r>
              <a:rPr lang="en-US" sz="3200" dirty="0"/>
              <a:t>Summarization</a:t>
            </a:r>
          </a:p>
        </p:txBody>
      </p:sp>
    </p:spTree>
    <p:extLst>
      <p:ext uri="{BB962C8B-B14F-4D97-AF65-F5344CB8AC3E}">
        <p14:creationId xmlns:p14="http://schemas.microsoft.com/office/powerpoint/2010/main" val="1245553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E94D4-CD1B-499E-856A-10FB5E889C6A}"/>
              </a:ext>
            </a:extLst>
          </p:cNvPr>
          <p:cNvSpPr>
            <a:spLocks noGrp="1"/>
          </p:cNvSpPr>
          <p:nvPr>
            <p:ph type="body" sz="quarter" idx="10"/>
          </p:nvPr>
        </p:nvSpPr>
        <p:spPr/>
        <p:txBody>
          <a:bodyPr/>
          <a:lstStyle/>
          <a:p>
            <a:r>
              <a:rPr lang="en-US" sz="4400" dirty="0"/>
              <a:t>Non</a:t>
            </a:r>
            <a:r>
              <a:rPr lang="en-US" sz="4400" dirty="0">
                <a:latin typeface="+mn-lt"/>
              </a:rPr>
              <a:t>-</a:t>
            </a:r>
            <a:r>
              <a:rPr lang="en-US" sz="4400" dirty="0"/>
              <a:t>Verbal  Signs  of  Active  Listening</a:t>
            </a:r>
          </a:p>
        </p:txBody>
      </p:sp>
      <p:sp>
        <p:nvSpPr>
          <p:cNvPr id="8" name="Text Placeholder 7">
            <a:extLst>
              <a:ext uri="{FF2B5EF4-FFF2-40B4-BE49-F238E27FC236}">
                <a16:creationId xmlns:a16="http://schemas.microsoft.com/office/drawing/2014/main" id="{F14BACF1-1297-4827-92D3-7DE431EDA015}"/>
              </a:ext>
            </a:extLst>
          </p:cNvPr>
          <p:cNvSpPr>
            <a:spLocks noGrp="1"/>
          </p:cNvSpPr>
          <p:nvPr>
            <p:ph type="body" sz="quarter" idx="12"/>
          </p:nvPr>
        </p:nvSpPr>
        <p:spPr/>
        <p:txBody>
          <a:bodyPr/>
          <a:lstStyle/>
          <a:p>
            <a:pPr marL="457200" indent="-457200">
              <a:buFont typeface="Arial" panose="020B0604020202020204" pitchFamily="34" charset="0"/>
              <a:buChar char="•"/>
            </a:pPr>
            <a:r>
              <a:rPr lang="en-US" sz="3200" dirty="0"/>
              <a:t>Smiling</a:t>
            </a:r>
          </a:p>
          <a:p>
            <a:pPr marL="457200" indent="-457200">
              <a:buFont typeface="Arial" panose="020B0604020202020204" pitchFamily="34" charset="0"/>
              <a:buChar char="•"/>
            </a:pPr>
            <a:r>
              <a:rPr lang="en-US" sz="3200" dirty="0"/>
              <a:t>Eye Contact</a:t>
            </a:r>
          </a:p>
          <a:p>
            <a:pPr marL="457200" indent="-457200">
              <a:buFont typeface="Arial" panose="020B0604020202020204" pitchFamily="34" charset="0"/>
              <a:buChar char="•"/>
            </a:pPr>
            <a:r>
              <a:rPr lang="en-US" sz="3200" dirty="0"/>
              <a:t>Forward Posture</a:t>
            </a:r>
          </a:p>
          <a:p>
            <a:pPr marL="457200" indent="-457200">
              <a:buFont typeface="Arial" panose="020B0604020202020204" pitchFamily="34" charset="0"/>
              <a:buChar char="•"/>
            </a:pPr>
            <a:r>
              <a:rPr lang="en-US" sz="3200" dirty="0"/>
              <a:t>Mirroring</a:t>
            </a:r>
          </a:p>
          <a:p>
            <a:pPr marL="457200" indent="-457200">
              <a:buFont typeface="Arial" panose="020B0604020202020204" pitchFamily="34" charset="0"/>
              <a:buChar char="•"/>
            </a:pPr>
            <a:r>
              <a:rPr lang="en-US" sz="3200" dirty="0"/>
              <a:t>No Distractions</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2474777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CE7F634-483F-4802-9398-1D8EC488FA8D}"/>
              </a:ext>
            </a:extLst>
          </p:cNvPr>
          <p:cNvSpPr txBox="1">
            <a:spLocks/>
          </p:cNvSpPr>
          <p:nvPr/>
        </p:nvSpPr>
        <p:spPr>
          <a:xfrm>
            <a:off x="544826" y="1668274"/>
            <a:ext cx="8445537" cy="3821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solidFill>
                  <a:srgbClr val="EFE4DC"/>
                </a:solidFill>
                <a:latin typeface="GOldoni"/>
                <a:cs typeface="GOldoni"/>
              </a:rPr>
              <a:t>PRESENTED BY</a:t>
            </a:r>
          </a:p>
        </p:txBody>
      </p:sp>
      <p:sp>
        <p:nvSpPr>
          <p:cNvPr id="4" name="Title 3">
            <a:extLst>
              <a:ext uri="{FF2B5EF4-FFF2-40B4-BE49-F238E27FC236}">
                <a16:creationId xmlns:a16="http://schemas.microsoft.com/office/drawing/2014/main" id="{8B284909-DEE5-4E40-8933-FB6A20986D16}"/>
              </a:ext>
            </a:extLst>
          </p:cNvPr>
          <p:cNvSpPr txBox="1">
            <a:spLocks/>
          </p:cNvSpPr>
          <p:nvPr/>
        </p:nvSpPr>
        <p:spPr>
          <a:xfrm>
            <a:off x="544826" y="2007250"/>
            <a:ext cx="4794556" cy="26808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EFE4DC"/>
                </a:solidFill>
                <a:latin typeface="GOldoni"/>
                <a:cs typeface="GOldoni"/>
              </a:rPr>
              <a:t>Chris Griesinger</a:t>
            </a:r>
          </a:p>
        </p:txBody>
      </p:sp>
      <p:sp>
        <p:nvSpPr>
          <p:cNvPr id="5" name="Title 3">
            <a:extLst>
              <a:ext uri="{FF2B5EF4-FFF2-40B4-BE49-F238E27FC236}">
                <a16:creationId xmlns:a16="http://schemas.microsoft.com/office/drawing/2014/main" id="{4530A4E2-F068-49F5-BEE1-E8B5F1030715}"/>
              </a:ext>
            </a:extLst>
          </p:cNvPr>
          <p:cNvSpPr txBox="1">
            <a:spLocks/>
          </p:cNvSpPr>
          <p:nvPr/>
        </p:nvSpPr>
        <p:spPr>
          <a:xfrm>
            <a:off x="544826" y="2262038"/>
            <a:ext cx="4794556" cy="2781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a:solidFill>
                  <a:srgbClr val="EFE4DC"/>
                </a:solidFill>
                <a:latin typeface="Scheherazade"/>
                <a:cs typeface="Scheherazade"/>
              </a:rPr>
              <a:t>Director of Implementation &amp; Training</a:t>
            </a:r>
          </a:p>
        </p:txBody>
      </p:sp>
      <p:sp>
        <p:nvSpPr>
          <p:cNvPr id="6" name="Title 3">
            <a:extLst>
              <a:ext uri="{FF2B5EF4-FFF2-40B4-BE49-F238E27FC236}">
                <a16:creationId xmlns:a16="http://schemas.microsoft.com/office/drawing/2014/main" id="{8986AC1F-3952-4C9F-9845-0786F74186F3}"/>
              </a:ext>
            </a:extLst>
          </p:cNvPr>
          <p:cNvSpPr txBox="1">
            <a:spLocks/>
          </p:cNvSpPr>
          <p:nvPr/>
        </p:nvSpPr>
        <p:spPr>
          <a:xfrm>
            <a:off x="7952" y="2783581"/>
            <a:ext cx="12184047" cy="5562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rgbClr val="416A73"/>
                </a:solidFill>
                <a:latin typeface="GOldoni"/>
                <a:cs typeface="GOldoni"/>
              </a:rPr>
              <a:t>SPEAKER  EXPERIENCE</a:t>
            </a:r>
          </a:p>
        </p:txBody>
      </p:sp>
      <p:sp>
        <p:nvSpPr>
          <p:cNvPr id="7" name="Text Placeholder 14">
            <a:extLst>
              <a:ext uri="{FF2B5EF4-FFF2-40B4-BE49-F238E27FC236}">
                <a16:creationId xmlns:a16="http://schemas.microsoft.com/office/drawing/2014/main" id="{9C01B898-B31E-40D8-AB7E-7D4AD0A02E43}"/>
              </a:ext>
            </a:extLst>
          </p:cNvPr>
          <p:cNvSpPr txBox="1">
            <a:spLocks/>
          </p:cNvSpPr>
          <p:nvPr/>
        </p:nvSpPr>
        <p:spPr>
          <a:xfrm>
            <a:off x="1240240" y="3704241"/>
            <a:ext cx="5893728" cy="166566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l">
              <a:lnSpc>
                <a:spcPts val="2400"/>
              </a:lnSpc>
              <a:spcAft>
                <a:spcPts val="300"/>
              </a:spcAft>
              <a:buClr>
                <a:srgbClr val="416A73"/>
              </a:buClr>
              <a:buFont typeface="Arial" panose="020B0604020202020204" pitchFamily="34" charset="0"/>
              <a:buChar char="•"/>
            </a:pPr>
            <a:r>
              <a:rPr lang="en-US" sz="2000" dirty="0">
                <a:solidFill>
                  <a:srgbClr val="353D3C"/>
                </a:solidFill>
                <a:latin typeface="Fira Sans" panose="020B0503050000020004" pitchFamily="34" charset="0"/>
              </a:rPr>
              <a:t>Presenter at 9 Rent Manager User Conferences</a:t>
            </a:r>
          </a:p>
          <a:p>
            <a:pPr marL="285750" indent="-285750" algn="l">
              <a:lnSpc>
                <a:spcPts val="2400"/>
              </a:lnSpc>
              <a:spcAft>
                <a:spcPts val="300"/>
              </a:spcAft>
              <a:buClr>
                <a:srgbClr val="416A73"/>
              </a:buClr>
              <a:buFont typeface="Arial" panose="020B0604020202020204" pitchFamily="34" charset="0"/>
              <a:buChar char="•"/>
            </a:pPr>
            <a:r>
              <a:rPr lang="en-US" sz="2000" dirty="0">
                <a:solidFill>
                  <a:srgbClr val="353D3C"/>
                </a:solidFill>
                <a:latin typeface="Fira Sans" panose="020B0503050000020004" pitchFamily="34" charset="0"/>
              </a:rPr>
              <a:t>Teradata SQL Trainer</a:t>
            </a:r>
          </a:p>
          <a:p>
            <a:pPr marL="285750" indent="-285750" algn="l">
              <a:lnSpc>
                <a:spcPts val="2400"/>
              </a:lnSpc>
              <a:spcAft>
                <a:spcPts val="300"/>
              </a:spcAft>
              <a:buClr>
                <a:srgbClr val="416A73"/>
              </a:buClr>
              <a:buFont typeface="Arial" panose="020B0604020202020204" pitchFamily="34" charset="0"/>
              <a:buChar char="•"/>
            </a:pPr>
            <a:r>
              <a:rPr lang="en-US" sz="2000" dirty="0">
                <a:solidFill>
                  <a:srgbClr val="353D3C"/>
                </a:solidFill>
                <a:latin typeface="Fira Sans" panose="020B0503050000020004" pitchFamily="34" charset="0"/>
              </a:rPr>
              <a:t>Standup Comedian (sometimes)</a:t>
            </a:r>
          </a:p>
          <a:p>
            <a:pPr marL="285750" indent="-285750" algn="l">
              <a:lnSpc>
                <a:spcPts val="2400"/>
              </a:lnSpc>
              <a:spcAft>
                <a:spcPts val="300"/>
              </a:spcAft>
              <a:buClr>
                <a:srgbClr val="416A73"/>
              </a:buClr>
              <a:buFont typeface="Arial" panose="020B0604020202020204" pitchFamily="34" charset="0"/>
              <a:buChar char="•"/>
            </a:pPr>
            <a:r>
              <a:rPr lang="en-US" sz="2000" dirty="0">
                <a:solidFill>
                  <a:srgbClr val="353D3C"/>
                </a:solidFill>
                <a:latin typeface="Fira Sans" panose="020B0503050000020004" pitchFamily="34" charset="0"/>
              </a:rPr>
              <a:t>Community &amp; Collegiate Theater</a:t>
            </a:r>
          </a:p>
          <a:p>
            <a:pPr marL="285750" indent="-285750" algn="l">
              <a:lnSpc>
                <a:spcPts val="2400"/>
              </a:lnSpc>
              <a:spcAft>
                <a:spcPts val="300"/>
              </a:spcAft>
              <a:buClr>
                <a:srgbClr val="416A73"/>
              </a:buClr>
              <a:buFont typeface="Arial" panose="020B0604020202020204" pitchFamily="34" charset="0"/>
              <a:buChar char="•"/>
            </a:pPr>
            <a:r>
              <a:rPr lang="en-US" sz="2000" dirty="0">
                <a:solidFill>
                  <a:srgbClr val="00B050"/>
                </a:solidFill>
                <a:latin typeface="Fira Sans" panose="020B0503050000020004" pitchFamily="34" charset="0"/>
              </a:rPr>
              <a:t>Collegiate </a:t>
            </a:r>
            <a:r>
              <a:rPr lang="en-US" sz="2000" dirty="0" err="1">
                <a:solidFill>
                  <a:srgbClr val="00B050"/>
                </a:solidFill>
                <a:latin typeface="Fira Sans" panose="020B0503050000020004" pitchFamily="34" charset="0"/>
              </a:rPr>
              <a:t>Forensicator</a:t>
            </a:r>
            <a:endParaRPr lang="en-US" dirty="0">
              <a:solidFill>
                <a:srgbClr val="00B050"/>
              </a:solidFill>
              <a:latin typeface="Fira Sans" panose="020B0503050000020004" pitchFamily="34" charset="0"/>
            </a:endParaRPr>
          </a:p>
        </p:txBody>
      </p:sp>
      <p:pic>
        <p:nvPicPr>
          <p:cNvPr id="8" name="Picture 7" descr="18-06_RMUC17PPT_NarpmCPE_c1-02.png">
            <a:extLst>
              <a:ext uri="{FF2B5EF4-FFF2-40B4-BE49-F238E27FC236}">
                <a16:creationId xmlns:a16="http://schemas.microsoft.com/office/drawing/2014/main" id="{D92805F4-2DD5-4D4A-9E6F-0112B8644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342" y="5419137"/>
            <a:ext cx="957383" cy="830745"/>
          </a:xfrm>
          <a:prstGeom prst="rect">
            <a:avLst/>
          </a:prstGeom>
        </p:spPr>
      </p:pic>
      <p:pic>
        <p:nvPicPr>
          <p:cNvPr id="9" name="Picture 8" descr="18-06_RMUC17PPT_NarpmCPE_c1-01.png">
            <a:extLst>
              <a:ext uri="{FF2B5EF4-FFF2-40B4-BE49-F238E27FC236}">
                <a16:creationId xmlns:a16="http://schemas.microsoft.com/office/drawing/2014/main" id="{C2E20DA4-AB5E-4B10-B329-C52D756F8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703" y="5419621"/>
            <a:ext cx="957382" cy="832433"/>
          </a:xfrm>
          <a:prstGeom prst="rect">
            <a:avLst/>
          </a:prstGeom>
        </p:spPr>
      </p:pic>
    </p:spTree>
    <p:extLst>
      <p:ext uri="{BB962C8B-B14F-4D97-AF65-F5344CB8AC3E}">
        <p14:creationId xmlns:p14="http://schemas.microsoft.com/office/powerpoint/2010/main" val="3766649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AFE88-F00A-4E4B-9D30-73B634F1BC99}"/>
              </a:ext>
            </a:extLst>
          </p:cNvPr>
          <p:cNvSpPr>
            <a:spLocks noGrp="1"/>
          </p:cNvSpPr>
          <p:nvPr>
            <p:ph type="body" sz="quarter" idx="10"/>
          </p:nvPr>
        </p:nvSpPr>
        <p:spPr/>
        <p:txBody>
          <a:bodyPr/>
          <a:lstStyle/>
          <a:p>
            <a:r>
              <a:rPr lang="en-US" sz="4400" dirty="0"/>
              <a:t>Brain  Facts</a:t>
            </a:r>
          </a:p>
        </p:txBody>
      </p:sp>
      <p:sp>
        <p:nvSpPr>
          <p:cNvPr id="4" name="Text Placeholder 3">
            <a:extLst>
              <a:ext uri="{FF2B5EF4-FFF2-40B4-BE49-F238E27FC236}">
                <a16:creationId xmlns:a16="http://schemas.microsoft.com/office/drawing/2014/main" id="{A3B5842B-BC79-4B69-A9AC-DFE5920F9BEB}"/>
              </a:ext>
            </a:extLst>
          </p:cNvPr>
          <p:cNvSpPr>
            <a:spLocks noGrp="1"/>
          </p:cNvSpPr>
          <p:nvPr>
            <p:ph type="body" sz="quarter" idx="12"/>
          </p:nvPr>
        </p:nvSpPr>
        <p:spPr>
          <a:xfrm>
            <a:off x="858043" y="1903445"/>
            <a:ext cx="10475913" cy="3572194"/>
          </a:xfrm>
        </p:spPr>
        <p:txBody>
          <a:bodyPr/>
          <a:lstStyle/>
          <a:p>
            <a:endParaRPr lang="en-US" dirty="0"/>
          </a:p>
          <a:p>
            <a:pPr marL="342900" indent="-342900">
              <a:buFont typeface="Arial" panose="020B0604020202020204" pitchFamily="34" charset="0"/>
              <a:buChar char="•"/>
            </a:pPr>
            <a:r>
              <a:rPr lang="en-US" sz="2800" dirty="0"/>
              <a:t>The brain’s memory capacity is a quadrillion bytes.</a:t>
            </a:r>
          </a:p>
          <a:p>
            <a:pPr marL="342900" indent="-342900">
              <a:buFont typeface="Arial" panose="020B0604020202020204" pitchFamily="34" charset="0"/>
              <a:buChar char="•"/>
            </a:pPr>
            <a:r>
              <a:rPr lang="en-US" sz="2800" dirty="0"/>
              <a:t>The brain is capable of 1016 processes per second.  30x faster than the fastest supercomputer.</a:t>
            </a:r>
          </a:p>
          <a:p>
            <a:pPr marL="342900" indent="-342900">
              <a:buFont typeface="Arial" panose="020B0604020202020204" pitchFamily="34" charset="0"/>
              <a:buChar char="•"/>
            </a:pPr>
            <a:r>
              <a:rPr lang="en-US" sz="2800" dirty="0">
                <a:solidFill>
                  <a:srgbClr val="FF0000"/>
                </a:solidFill>
              </a:rPr>
              <a:t>70% of your thoughts per day are negative, self-critical, pessimistic, and fearful </a:t>
            </a:r>
          </a:p>
        </p:txBody>
      </p:sp>
      <p:sp>
        <p:nvSpPr>
          <p:cNvPr id="5" name="TextBox 4">
            <a:extLst>
              <a:ext uri="{FF2B5EF4-FFF2-40B4-BE49-F238E27FC236}">
                <a16:creationId xmlns:a16="http://schemas.microsoft.com/office/drawing/2014/main" id="{F5C8AEE8-A85C-47EB-B967-A1D1CD039AD7}"/>
              </a:ext>
            </a:extLst>
          </p:cNvPr>
          <p:cNvSpPr txBox="1"/>
          <p:nvPr/>
        </p:nvSpPr>
        <p:spPr>
          <a:xfrm>
            <a:off x="140043" y="5580297"/>
            <a:ext cx="6227806" cy="307777"/>
          </a:xfrm>
          <a:prstGeom prst="rect">
            <a:avLst/>
          </a:prstGeom>
          <a:noFill/>
        </p:spPr>
        <p:txBody>
          <a:bodyPr wrap="square" rtlCol="0">
            <a:spAutoFit/>
          </a:bodyPr>
          <a:lstStyle/>
          <a:p>
            <a:r>
              <a:rPr lang="en-US" sz="1400" i="1" dirty="0">
                <a:solidFill>
                  <a:srgbClr val="FF0000"/>
                </a:solidFill>
              </a:rPr>
              <a:t>*** From the Article “72 Amazing Human Brain Facts” on BeBrainFit.com</a:t>
            </a:r>
          </a:p>
        </p:txBody>
      </p:sp>
    </p:spTree>
    <p:extLst>
      <p:ext uri="{BB962C8B-B14F-4D97-AF65-F5344CB8AC3E}">
        <p14:creationId xmlns:p14="http://schemas.microsoft.com/office/powerpoint/2010/main" val="30686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B7FE5-0CF0-467A-948D-D33A893EF1CE}"/>
              </a:ext>
            </a:extLst>
          </p:cNvPr>
          <p:cNvSpPr>
            <a:spLocks noGrp="1"/>
          </p:cNvSpPr>
          <p:nvPr>
            <p:ph type="body" sz="quarter" idx="10"/>
          </p:nvPr>
        </p:nvSpPr>
        <p:spPr/>
        <p:txBody>
          <a:bodyPr/>
          <a:lstStyle/>
          <a:p>
            <a:r>
              <a:rPr lang="en-US" sz="4400" dirty="0"/>
              <a:t>Tapping  Into  Your  Potential</a:t>
            </a:r>
          </a:p>
        </p:txBody>
      </p:sp>
      <p:sp>
        <p:nvSpPr>
          <p:cNvPr id="4" name="Text Placeholder 3">
            <a:extLst>
              <a:ext uri="{FF2B5EF4-FFF2-40B4-BE49-F238E27FC236}">
                <a16:creationId xmlns:a16="http://schemas.microsoft.com/office/drawing/2014/main" id="{2A6FE5C1-A32D-426E-8B20-9C4EB5F62A96}"/>
              </a:ext>
            </a:extLst>
          </p:cNvPr>
          <p:cNvSpPr>
            <a:spLocks noGrp="1"/>
          </p:cNvSpPr>
          <p:nvPr>
            <p:ph type="body" sz="quarter" idx="12"/>
          </p:nvPr>
        </p:nvSpPr>
        <p:spPr>
          <a:xfrm>
            <a:off x="1188899" y="2520191"/>
            <a:ext cx="5631779" cy="2517718"/>
          </a:xfrm>
        </p:spPr>
        <p:txBody>
          <a:bodyPr/>
          <a:lstStyle/>
          <a:p>
            <a:pPr marL="342900" indent="-342900">
              <a:buFont typeface="Arial" panose="020B0604020202020204" pitchFamily="34" charset="0"/>
              <a:buChar char="•"/>
            </a:pPr>
            <a:r>
              <a:rPr lang="en-US" sz="2400" dirty="0"/>
              <a:t>Believe in yourself</a:t>
            </a:r>
          </a:p>
          <a:p>
            <a:pPr marL="342900" indent="-342900">
              <a:buFont typeface="Arial" panose="020B0604020202020204" pitchFamily="34" charset="0"/>
              <a:buChar char="•"/>
            </a:pPr>
            <a:r>
              <a:rPr lang="en-US" sz="2400" dirty="0"/>
              <a:t>Eliminate distractions</a:t>
            </a:r>
          </a:p>
          <a:p>
            <a:pPr marL="342900" indent="-342900">
              <a:buFont typeface="Arial" panose="020B0604020202020204" pitchFamily="34" charset="0"/>
              <a:buChar char="•"/>
            </a:pPr>
            <a:r>
              <a:rPr lang="en-US" sz="2400" dirty="0"/>
              <a:t>Focus on what’s important</a:t>
            </a:r>
          </a:p>
        </p:txBody>
      </p:sp>
      <p:pic>
        <p:nvPicPr>
          <p:cNvPr id="5" name="Picture 2" descr="Image result for training">
            <a:extLst>
              <a:ext uri="{FF2B5EF4-FFF2-40B4-BE49-F238E27FC236}">
                <a16:creationId xmlns:a16="http://schemas.microsoft.com/office/drawing/2014/main" id="{18371FE5-5C4B-4018-A6FA-DE82DB349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787" y="2019844"/>
            <a:ext cx="3378347" cy="2952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230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E2D67E-7431-4267-97C7-DD1604AF7BB2}"/>
              </a:ext>
            </a:extLst>
          </p:cNvPr>
          <p:cNvSpPr>
            <a:spLocks noGrp="1"/>
          </p:cNvSpPr>
          <p:nvPr>
            <p:ph type="body" sz="quarter" idx="12"/>
          </p:nvPr>
        </p:nvSpPr>
        <p:spPr>
          <a:xfrm>
            <a:off x="0" y="0"/>
            <a:ext cx="12191999" cy="6858000"/>
          </a:xfrm>
        </p:spPr>
        <p:txBody>
          <a:bodyPr anchor="ctr"/>
          <a:lstStyle/>
          <a:p>
            <a:pPr algn="ctr"/>
            <a:r>
              <a:rPr lang="en-US" dirty="0"/>
              <a:t>How many students (</a:t>
            </a:r>
            <a:r>
              <a:rPr lang="en-US" b="1" dirty="0">
                <a:solidFill>
                  <a:srgbClr val="178197"/>
                </a:solidFill>
              </a:rPr>
              <a:t>blue people</a:t>
            </a:r>
            <a:r>
              <a:rPr lang="en-US" dirty="0"/>
              <a:t>) were in the last picture?</a:t>
            </a:r>
          </a:p>
          <a:p>
            <a:endParaRPr lang="en-US" dirty="0"/>
          </a:p>
        </p:txBody>
      </p:sp>
    </p:spTree>
    <p:extLst>
      <p:ext uri="{BB962C8B-B14F-4D97-AF65-F5344CB8AC3E}">
        <p14:creationId xmlns:p14="http://schemas.microsoft.com/office/powerpoint/2010/main" val="3101371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raining">
            <a:extLst>
              <a:ext uri="{FF2B5EF4-FFF2-40B4-BE49-F238E27FC236}">
                <a16:creationId xmlns:a16="http://schemas.microsoft.com/office/drawing/2014/main" id="{419C7567-7259-489B-8B68-83F6CB9FA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669" y="917739"/>
            <a:ext cx="4853116" cy="4241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8CA426-A7B3-4399-A0EB-93377A0BCAEC}"/>
              </a:ext>
            </a:extLst>
          </p:cNvPr>
          <p:cNvSpPr txBox="1"/>
          <p:nvPr/>
        </p:nvSpPr>
        <p:spPr>
          <a:xfrm>
            <a:off x="2360645" y="783771"/>
            <a:ext cx="989045" cy="584775"/>
          </a:xfrm>
          <a:prstGeom prst="rect">
            <a:avLst/>
          </a:prstGeom>
          <a:noFill/>
        </p:spPr>
        <p:txBody>
          <a:bodyPr wrap="square" rtlCol="0">
            <a:spAutoFit/>
          </a:bodyPr>
          <a:lstStyle/>
          <a:p>
            <a:r>
              <a:rPr lang="en-US" sz="3200" b="1" dirty="0"/>
              <a:t>1</a:t>
            </a:r>
          </a:p>
        </p:txBody>
      </p:sp>
      <p:sp>
        <p:nvSpPr>
          <p:cNvPr id="6" name="TextBox 5">
            <a:extLst>
              <a:ext uri="{FF2B5EF4-FFF2-40B4-BE49-F238E27FC236}">
                <a16:creationId xmlns:a16="http://schemas.microsoft.com/office/drawing/2014/main" id="{76DC8C2E-FCA5-4902-80AD-332A3BFEB3AC}"/>
              </a:ext>
            </a:extLst>
          </p:cNvPr>
          <p:cNvSpPr txBox="1"/>
          <p:nvPr/>
        </p:nvSpPr>
        <p:spPr>
          <a:xfrm>
            <a:off x="2149152" y="1676685"/>
            <a:ext cx="989045" cy="584775"/>
          </a:xfrm>
          <a:prstGeom prst="rect">
            <a:avLst/>
          </a:prstGeom>
          <a:noFill/>
        </p:spPr>
        <p:txBody>
          <a:bodyPr wrap="square" rtlCol="0">
            <a:spAutoFit/>
          </a:bodyPr>
          <a:lstStyle/>
          <a:p>
            <a:r>
              <a:rPr lang="en-US" sz="3200" b="1" dirty="0"/>
              <a:t>2</a:t>
            </a:r>
          </a:p>
        </p:txBody>
      </p:sp>
      <p:sp>
        <p:nvSpPr>
          <p:cNvPr id="7" name="TextBox 6">
            <a:extLst>
              <a:ext uri="{FF2B5EF4-FFF2-40B4-BE49-F238E27FC236}">
                <a16:creationId xmlns:a16="http://schemas.microsoft.com/office/drawing/2014/main" id="{70681010-9961-4611-8115-A3F616033F6C}"/>
              </a:ext>
            </a:extLst>
          </p:cNvPr>
          <p:cNvSpPr txBox="1"/>
          <p:nvPr/>
        </p:nvSpPr>
        <p:spPr>
          <a:xfrm>
            <a:off x="2428134" y="2746216"/>
            <a:ext cx="989045" cy="584775"/>
          </a:xfrm>
          <a:prstGeom prst="rect">
            <a:avLst/>
          </a:prstGeom>
          <a:noFill/>
        </p:spPr>
        <p:txBody>
          <a:bodyPr wrap="square" rtlCol="0">
            <a:spAutoFit/>
          </a:bodyPr>
          <a:lstStyle/>
          <a:p>
            <a:r>
              <a:rPr lang="en-US" sz="3200" b="1" dirty="0"/>
              <a:t>3</a:t>
            </a:r>
          </a:p>
        </p:txBody>
      </p:sp>
      <p:sp>
        <p:nvSpPr>
          <p:cNvPr id="8" name="TextBox 7">
            <a:extLst>
              <a:ext uri="{FF2B5EF4-FFF2-40B4-BE49-F238E27FC236}">
                <a16:creationId xmlns:a16="http://schemas.microsoft.com/office/drawing/2014/main" id="{F47D6AAA-11BA-4561-8168-4BF3F0C9702A}"/>
              </a:ext>
            </a:extLst>
          </p:cNvPr>
          <p:cNvSpPr txBox="1"/>
          <p:nvPr/>
        </p:nvSpPr>
        <p:spPr>
          <a:xfrm>
            <a:off x="4101423" y="4867082"/>
            <a:ext cx="989045" cy="584775"/>
          </a:xfrm>
          <a:prstGeom prst="rect">
            <a:avLst/>
          </a:prstGeom>
          <a:noFill/>
        </p:spPr>
        <p:txBody>
          <a:bodyPr wrap="square" rtlCol="0">
            <a:spAutoFit/>
          </a:bodyPr>
          <a:lstStyle/>
          <a:p>
            <a:r>
              <a:rPr lang="en-US" sz="3200" b="1" dirty="0"/>
              <a:t>4</a:t>
            </a:r>
          </a:p>
        </p:txBody>
      </p:sp>
      <p:sp>
        <p:nvSpPr>
          <p:cNvPr id="9" name="TextBox 8">
            <a:extLst>
              <a:ext uri="{FF2B5EF4-FFF2-40B4-BE49-F238E27FC236}">
                <a16:creationId xmlns:a16="http://schemas.microsoft.com/office/drawing/2014/main" id="{860EA19E-1161-4901-9125-A09A85E01814}"/>
              </a:ext>
            </a:extLst>
          </p:cNvPr>
          <p:cNvSpPr txBox="1"/>
          <p:nvPr/>
        </p:nvSpPr>
        <p:spPr>
          <a:xfrm>
            <a:off x="5601477" y="5320901"/>
            <a:ext cx="989045" cy="584775"/>
          </a:xfrm>
          <a:prstGeom prst="rect">
            <a:avLst/>
          </a:prstGeom>
          <a:noFill/>
        </p:spPr>
        <p:txBody>
          <a:bodyPr wrap="square" rtlCol="0">
            <a:spAutoFit/>
          </a:bodyPr>
          <a:lstStyle/>
          <a:p>
            <a:r>
              <a:rPr lang="en-US" sz="3200" b="1" dirty="0"/>
              <a:t>5</a:t>
            </a:r>
          </a:p>
        </p:txBody>
      </p:sp>
      <p:sp>
        <p:nvSpPr>
          <p:cNvPr id="10" name="TextBox 9">
            <a:extLst>
              <a:ext uri="{FF2B5EF4-FFF2-40B4-BE49-F238E27FC236}">
                <a16:creationId xmlns:a16="http://schemas.microsoft.com/office/drawing/2014/main" id="{786F8544-3C4B-4ECA-9E76-28E0EF21AE27}"/>
              </a:ext>
            </a:extLst>
          </p:cNvPr>
          <p:cNvSpPr txBox="1"/>
          <p:nvPr/>
        </p:nvSpPr>
        <p:spPr>
          <a:xfrm>
            <a:off x="8954539" y="4834523"/>
            <a:ext cx="989045" cy="1200329"/>
          </a:xfrm>
          <a:prstGeom prst="rect">
            <a:avLst/>
          </a:prstGeom>
          <a:noFill/>
        </p:spPr>
        <p:txBody>
          <a:bodyPr wrap="square" rtlCol="0">
            <a:spAutoFit/>
          </a:bodyPr>
          <a:lstStyle/>
          <a:p>
            <a:r>
              <a:rPr lang="en-US" sz="7200" b="1" dirty="0"/>
              <a:t>6</a:t>
            </a:r>
            <a:endParaRPr lang="en-US" sz="3200" b="1" dirty="0"/>
          </a:p>
        </p:txBody>
      </p:sp>
      <p:cxnSp>
        <p:nvCxnSpPr>
          <p:cNvPr id="11" name="Straight Arrow Connector 10">
            <a:extLst>
              <a:ext uri="{FF2B5EF4-FFF2-40B4-BE49-F238E27FC236}">
                <a16:creationId xmlns:a16="http://schemas.microsoft.com/office/drawing/2014/main" id="{AE75D676-505A-4437-89C0-869E8A07533D}"/>
              </a:ext>
            </a:extLst>
          </p:cNvPr>
          <p:cNvCxnSpPr>
            <a:cxnSpLocks/>
          </p:cNvCxnSpPr>
          <p:nvPr/>
        </p:nvCxnSpPr>
        <p:spPr>
          <a:xfrm>
            <a:off x="2740243" y="1211277"/>
            <a:ext cx="1113300" cy="664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91C459-E190-4D5F-9EAE-61E36B9FFBDF}"/>
              </a:ext>
            </a:extLst>
          </p:cNvPr>
          <p:cNvCxnSpPr>
            <a:cxnSpLocks/>
          </p:cNvCxnSpPr>
          <p:nvPr/>
        </p:nvCxnSpPr>
        <p:spPr>
          <a:xfrm>
            <a:off x="2555806" y="2010088"/>
            <a:ext cx="1312277" cy="239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E853C9C-EA68-48B3-9214-1A9C6B3F1B5F}"/>
              </a:ext>
            </a:extLst>
          </p:cNvPr>
          <p:cNvCxnSpPr>
            <a:cxnSpLocks/>
          </p:cNvCxnSpPr>
          <p:nvPr/>
        </p:nvCxnSpPr>
        <p:spPr>
          <a:xfrm flipV="1">
            <a:off x="2877788" y="2967802"/>
            <a:ext cx="990295" cy="618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423AF12-225E-40E7-9E97-CA439803CE6A}"/>
              </a:ext>
            </a:extLst>
          </p:cNvPr>
          <p:cNvCxnSpPr>
            <a:cxnSpLocks/>
          </p:cNvCxnSpPr>
          <p:nvPr/>
        </p:nvCxnSpPr>
        <p:spPr>
          <a:xfrm flipV="1">
            <a:off x="4390022" y="4264090"/>
            <a:ext cx="587316" cy="644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22886DC-CCFE-4A11-9F2B-5949923AE06E}"/>
              </a:ext>
            </a:extLst>
          </p:cNvPr>
          <p:cNvCxnSpPr>
            <a:cxnSpLocks/>
          </p:cNvCxnSpPr>
          <p:nvPr/>
        </p:nvCxnSpPr>
        <p:spPr>
          <a:xfrm flipV="1">
            <a:off x="5813124" y="4586094"/>
            <a:ext cx="344352" cy="6759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AF4BB3F-16C6-46D0-A8F9-BACDA3334D7D}"/>
              </a:ext>
            </a:extLst>
          </p:cNvPr>
          <p:cNvCxnSpPr>
            <a:cxnSpLocks/>
          </p:cNvCxnSpPr>
          <p:nvPr/>
        </p:nvCxnSpPr>
        <p:spPr>
          <a:xfrm flipH="1" flipV="1">
            <a:off x="7753739" y="3890865"/>
            <a:ext cx="1200801" cy="13711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105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42B143-CED8-489A-8F3D-0CBD00827409}"/>
              </a:ext>
            </a:extLst>
          </p:cNvPr>
          <p:cNvSpPr>
            <a:spLocks noGrp="1"/>
          </p:cNvSpPr>
          <p:nvPr>
            <p:ph type="body" sz="quarter" idx="10"/>
          </p:nvPr>
        </p:nvSpPr>
        <p:spPr/>
        <p:txBody>
          <a:bodyPr/>
          <a:lstStyle/>
          <a:p>
            <a:r>
              <a:rPr lang="en-US" dirty="0"/>
              <a:t>Pay  Attention!</a:t>
            </a:r>
          </a:p>
        </p:txBody>
      </p:sp>
      <p:pic>
        <p:nvPicPr>
          <p:cNvPr id="2050" name="Picture 2" descr="Image result for mob of people">
            <a:extLst>
              <a:ext uri="{FF2B5EF4-FFF2-40B4-BE49-F238E27FC236}">
                <a16:creationId xmlns:a16="http://schemas.microsoft.com/office/drawing/2014/main" id="{E1C40E3D-C3BB-43CC-B014-327E6760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562" y="1036966"/>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286942-56C3-4600-B9AA-FB0B96EFBA38}"/>
              </a:ext>
            </a:extLst>
          </p:cNvPr>
          <p:cNvSpPr txBox="1"/>
          <p:nvPr/>
        </p:nvSpPr>
        <p:spPr>
          <a:xfrm>
            <a:off x="362464" y="2183026"/>
            <a:ext cx="4909751"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Stop counting the </a:t>
            </a:r>
            <a:r>
              <a:rPr lang="en-US" sz="2400" dirty="0" err="1"/>
              <a:t>Santas</a:t>
            </a:r>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Tell your brain that </a:t>
            </a:r>
            <a:r>
              <a:rPr lang="en-US" sz="2400" b="1" dirty="0"/>
              <a:t>HOW</a:t>
            </a:r>
            <a:r>
              <a:rPr lang="en-US" sz="2400" dirty="0"/>
              <a:t> you communicate is as important as </a:t>
            </a:r>
            <a:r>
              <a:rPr lang="en-US" sz="2400" b="1" dirty="0"/>
              <a:t>WHAT</a:t>
            </a:r>
            <a:r>
              <a:rPr lang="en-US" sz="2400" dirty="0"/>
              <a:t> you communicate.</a:t>
            </a:r>
          </a:p>
          <a:p>
            <a:endParaRPr lang="en-US" sz="2400" dirty="0"/>
          </a:p>
          <a:p>
            <a:pPr marL="342900" indent="-342900">
              <a:buFont typeface="Arial" panose="020B0604020202020204" pitchFamily="34" charset="0"/>
              <a:buChar char="•"/>
            </a:pPr>
            <a:r>
              <a:rPr lang="en-US" sz="2400" dirty="0"/>
              <a:t>The </a:t>
            </a:r>
            <a:r>
              <a:rPr lang="en-US" sz="2400" b="1" dirty="0"/>
              <a:t>Medium</a:t>
            </a:r>
            <a:r>
              <a:rPr lang="en-US" sz="2400" dirty="0"/>
              <a:t> is the </a:t>
            </a:r>
            <a:r>
              <a:rPr lang="en-US" sz="2400" b="1" dirty="0"/>
              <a:t>Message</a:t>
            </a:r>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234949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discipline">
            <a:extLst>
              <a:ext uri="{FF2B5EF4-FFF2-40B4-BE49-F238E27FC236}">
                <a16:creationId xmlns:a16="http://schemas.microsoft.com/office/drawing/2014/main" id="{3FE1B3C6-560A-4BF2-85D2-A28355E24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806" y="842429"/>
            <a:ext cx="8532836" cy="423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15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B42A14-6827-4F91-BB2E-13DCC34ABBAA}"/>
              </a:ext>
            </a:extLst>
          </p:cNvPr>
          <p:cNvSpPr/>
          <p:nvPr/>
        </p:nvSpPr>
        <p:spPr>
          <a:xfrm>
            <a:off x="526823" y="2429566"/>
            <a:ext cx="10970888" cy="1569660"/>
          </a:xfrm>
          <a:prstGeom prst="rect">
            <a:avLst/>
          </a:prstGeom>
        </p:spPr>
        <p:txBody>
          <a:bodyPr wrap="none">
            <a:spAutoFit/>
          </a:bodyPr>
          <a:lstStyle/>
          <a:p>
            <a:r>
              <a:rPr lang="en-US" sz="9600" b="1" dirty="0">
                <a:solidFill>
                  <a:srgbClr val="000000"/>
                </a:solidFill>
                <a:latin typeface="Bebas" pitchFamily="2" charset="0"/>
              </a:rPr>
              <a:t>Your   Voice   Matters</a:t>
            </a:r>
            <a:endParaRPr lang="en-US" sz="9600" b="1" dirty="0">
              <a:solidFill>
                <a:srgbClr val="000000"/>
              </a:solidFill>
            </a:endParaRPr>
          </a:p>
        </p:txBody>
      </p:sp>
    </p:spTree>
    <p:extLst>
      <p:ext uri="{BB962C8B-B14F-4D97-AF65-F5344CB8AC3E}">
        <p14:creationId xmlns:p14="http://schemas.microsoft.com/office/powerpoint/2010/main" val="2489277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9CB9C3-4CB5-4DCB-B667-61A0B7A33A4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A6E6966-4F78-4584-AEFD-48BD71BC444D}"/>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3A2A3A44-85A1-44E1-B72E-760C4B8ECBC9}"/>
              </a:ext>
            </a:extLst>
          </p:cNvPr>
          <p:cNvSpPr>
            <a:spLocks noGrp="1"/>
          </p:cNvSpPr>
          <p:nvPr>
            <p:ph type="body" sz="quarter" idx="12"/>
          </p:nvPr>
        </p:nvSpPr>
        <p:spPr/>
        <p:txBody>
          <a:bodyPr/>
          <a:lstStyle/>
          <a:p>
            <a:endParaRPr lang="en-US"/>
          </a:p>
        </p:txBody>
      </p:sp>
      <p:pic>
        <p:nvPicPr>
          <p:cNvPr id="5" name="Picture 2" descr="Image result for communication mode meme">
            <a:extLst>
              <a:ext uri="{FF2B5EF4-FFF2-40B4-BE49-F238E27FC236}">
                <a16:creationId xmlns:a16="http://schemas.microsoft.com/office/drawing/2014/main" id="{52D8CB44-EE4E-47E7-B32D-407CCB5DB9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82" b="3889"/>
          <a:stretch/>
        </p:blipFill>
        <p:spPr bwMode="auto">
          <a:xfrm>
            <a:off x="0" y="0"/>
            <a:ext cx="12192000" cy="686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543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467917-A25F-4F38-B6DC-EB26EAFA451B}"/>
              </a:ext>
            </a:extLst>
          </p:cNvPr>
          <p:cNvSpPr>
            <a:spLocks noGrp="1"/>
          </p:cNvSpPr>
          <p:nvPr>
            <p:ph type="body" sz="quarter" idx="10"/>
          </p:nvPr>
        </p:nvSpPr>
        <p:spPr/>
        <p:txBody>
          <a:bodyPr/>
          <a:lstStyle/>
          <a:p>
            <a:r>
              <a:rPr lang="en-US" dirty="0"/>
              <a:t>Online survey</a:t>
            </a:r>
          </a:p>
        </p:txBody>
      </p:sp>
      <p:sp>
        <p:nvSpPr>
          <p:cNvPr id="3" name="Content Placeholder 1">
            <a:extLst>
              <a:ext uri="{FF2B5EF4-FFF2-40B4-BE49-F238E27FC236}">
                <a16:creationId xmlns:a16="http://schemas.microsoft.com/office/drawing/2014/main" id="{979889BF-D740-4E32-BB0E-79E0B44D4E20}"/>
              </a:ext>
            </a:extLst>
          </p:cNvPr>
          <p:cNvSpPr txBox="1">
            <a:spLocks/>
          </p:cNvSpPr>
          <p:nvPr/>
        </p:nvSpPr>
        <p:spPr>
          <a:xfrm>
            <a:off x="1493823" y="2783720"/>
            <a:ext cx="7823172" cy="26779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400"/>
              </a:lnSpc>
              <a:spcBef>
                <a:spcPts val="600"/>
              </a:spcBef>
              <a:spcAft>
                <a:spcPts val="300"/>
              </a:spcAft>
              <a:buClr>
                <a:schemeClr val="tx2"/>
              </a:buClr>
              <a:buFont typeface="+mj-lt"/>
              <a:buAutoNum type="arabicPeriod"/>
            </a:pPr>
            <a:r>
              <a:rPr lang="en-US" sz="2000" dirty="0"/>
              <a:t>Open the </a:t>
            </a:r>
            <a:r>
              <a:rPr lang="en-US" sz="2000" dirty="0" err="1"/>
              <a:t>RMUC18</a:t>
            </a:r>
            <a:r>
              <a:rPr lang="en-US" sz="2000" dirty="0"/>
              <a:t> Mobile App, or visit</a:t>
            </a:r>
            <a:br>
              <a:rPr lang="en-US" sz="2000" dirty="0"/>
            </a:br>
            <a:r>
              <a:rPr lang="en-US" sz="2000" dirty="0"/>
              <a:t>   </a:t>
            </a:r>
            <a:r>
              <a:rPr lang="en-US" sz="2000" dirty="0">
                <a:solidFill>
                  <a:schemeClr val="bg2"/>
                </a:solidFill>
              </a:rPr>
              <a:t>conference.rentmanager.com/app</a:t>
            </a:r>
          </a:p>
          <a:p>
            <a:pPr marL="457200" indent="-457200">
              <a:lnSpc>
                <a:spcPts val="2400"/>
              </a:lnSpc>
              <a:spcBef>
                <a:spcPts val="600"/>
              </a:spcBef>
              <a:spcAft>
                <a:spcPts val="300"/>
              </a:spcAft>
              <a:buClr>
                <a:schemeClr val="tx2"/>
              </a:buClr>
              <a:buFont typeface="+mj-lt"/>
              <a:buAutoNum type="arabicPeriod"/>
            </a:pPr>
            <a:r>
              <a:rPr lang="en-US" sz="2000" dirty="0"/>
              <a:t>Go to </a:t>
            </a:r>
            <a:r>
              <a:rPr lang="en-US" sz="2000" dirty="0">
                <a:solidFill>
                  <a:schemeClr val="accent3"/>
                </a:solidFill>
              </a:rPr>
              <a:t>Menu</a:t>
            </a:r>
            <a:r>
              <a:rPr lang="en-US" sz="2000" dirty="0"/>
              <a:t>      and select </a:t>
            </a:r>
            <a:r>
              <a:rPr lang="en-US" sz="2000" dirty="0">
                <a:solidFill>
                  <a:schemeClr val="accent3"/>
                </a:solidFill>
              </a:rPr>
              <a:t>Schedule</a:t>
            </a:r>
          </a:p>
          <a:p>
            <a:pPr marL="457200" indent="-457200">
              <a:lnSpc>
                <a:spcPts val="2400"/>
              </a:lnSpc>
              <a:spcBef>
                <a:spcPts val="600"/>
              </a:spcBef>
              <a:spcAft>
                <a:spcPts val="300"/>
              </a:spcAft>
              <a:buClr>
                <a:schemeClr val="tx2"/>
              </a:buClr>
              <a:buFont typeface="+mj-lt"/>
              <a:buAutoNum type="arabicPeriod"/>
            </a:pPr>
            <a:r>
              <a:rPr lang="en-US" sz="2000" dirty="0"/>
              <a:t>Select </a:t>
            </a:r>
            <a:r>
              <a:rPr lang="en-US" sz="2000" dirty="0">
                <a:solidFill>
                  <a:schemeClr val="accent3"/>
                </a:solidFill>
              </a:rPr>
              <a:t>Tuesday</a:t>
            </a:r>
            <a:r>
              <a:rPr lang="en-US" sz="2000" dirty="0"/>
              <a:t> and </a:t>
            </a:r>
            <a:r>
              <a:rPr lang="en-US" sz="2000" dirty="0">
                <a:solidFill>
                  <a:schemeClr val="accent3"/>
                </a:solidFill>
              </a:rPr>
              <a:t>Becoming a More Engaging Speaker</a:t>
            </a:r>
          </a:p>
          <a:p>
            <a:pPr marL="457200" indent="-457200">
              <a:lnSpc>
                <a:spcPts val="2400"/>
              </a:lnSpc>
              <a:spcBef>
                <a:spcPts val="600"/>
              </a:spcBef>
              <a:spcAft>
                <a:spcPts val="300"/>
              </a:spcAft>
              <a:buClr>
                <a:schemeClr val="tx2"/>
              </a:buClr>
              <a:buFont typeface="+mj-lt"/>
              <a:buAutoNum type="arabicPeriod"/>
            </a:pPr>
            <a:r>
              <a:rPr lang="en-US" sz="2000" dirty="0"/>
              <a:t>Click the </a:t>
            </a:r>
            <a:r>
              <a:rPr lang="en-US" sz="2000" dirty="0">
                <a:solidFill>
                  <a:schemeClr val="accent3"/>
                </a:solidFill>
              </a:rPr>
              <a:t>Description</a:t>
            </a:r>
            <a:r>
              <a:rPr lang="en-US" sz="2000" dirty="0"/>
              <a:t>, then the </a:t>
            </a:r>
            <a:r>
              <a:rPr lang="en-US" sz="2000" dirty="0">
                <a:solidFill>
                  <a:schemeClr val="accent3"/>
                </a:solidFill>
              </a:rPr>
              <a:t>Online Survey link</a:t>
            </a:r>
          </a:p>
          <a:p>
            <a:pPr marL="457200" indent="-457200">
              <a:lnSpc>
                <a:spcPts val="2400"/>
              </a:lnSpc>
              <a:spcBef>
                <a:spcPts val="600"/>
              </a:spcBef>
              <a:spcAft>
                <a:spcPts val="300"/>
              </a:spcAft>
              <a:buClr>
                <a:schemeClr val="tx2"/>
              </a:buClr>
              <a:buFont typeface="+mj-lt"/>
              <a:buAutoNum type="arabicPeriod"/>
            </a:pPr>
            <a:r>
              <a:rPr lang="en-US" sz="2000" dirty="0"/>
              <a:t>Fill out and submit the survey</a:t>
            </a:r>
          </a:p>
        </p:txBody>
      </p:sp>
      <p:grpSp>
        <p:nvGrpSpPr>
          <p:cNvPr id="4" name="Group 3">
            <a:extLst>
              <a:ext uri="{FF2B5EF4-FFF2-40B4-BE49-F238E27FC236}">
                <a16:creationId xmlns:a16="http://schemas.microsoft.com/office/drawing/2014/main" id="{EBCE0372-90C4-4BF0-9BAE-A93CE4234F61}"/>
              </a:ext>
            </a:extLst>
          </p:cNvPr>
          <p:cNvGrpSpPr/>
          <p:nvPr/>
        </p:nvGrpSpPr>
        <p:grpSpPr>
          <a:xfrm>
            <a:off x="3449140" y="3564677"/>
            <a:ext cx="221673" cy="221673"/>
            <a:chOff x="353291" y="2272145"/>
            <a:chExt cx="367145" cy="367145"/>
          </a:xfrm>
        </p:grpSpPr>
        <p:sp>
          <p:nvSpPr>
            <p:cNvPr id="5" name="Rectangle 4">
              <a:extLst>
                <a:ext uri="{FF2B5EF4-FFF2-40B4-BE49-F238E27FC236}">
                  <a16:creationId xmlns:a16="http://schemas.microsoft.com/office/drawing/2014/main" id="{93B1739F-A4D0-4280-AD7E-6DF67AD82FC9}"/>
                </a:ext>
              </a:extLst>
            </p:cNvPr>
            <p:cNvSpPr/>
            <p:nvPr/>
          </p:nvSpPr>
          <p:spPr>
            <a:xfrm>
              <a:off x="353291" y="2272145"/>
              <a:ext cx="367145" cy="367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9CF3139-8109-4192-84C1-ABA5AD449B87}"/>
                </a:ext>
              </a:extLst>
            </p:cNvPr>
            <p:cNvCxnSpPr/>
            <p:nvPr/>
          </p:nvCxnSpPr>
          <p:spPr>
            <a:xfrm>
              <a:off x="408709" y="2369125"/>
              <a:ext cx="249382"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D836C715-113A-43F6-81C6-692D577A4EDE}"/>
                </a:ext>
              </a:extLst>
            </p:cNvPr>
            <p:cNvCxnSpPr/>
            <p:nvPr/>
          </p:nvCxnSpPr>
          <p:spPr>
            <a:xfrm>
              <a:off x="408709" y="2459182"/>
              <a:ext cx="249382"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1B2E84B2-9145-47AE-8462-CDFA6E195D62}"/>
                </a:ext>
              </a:extLst>
            </p:cNvPr>
            <p:cNvCxnSpPr/>
            <p:nvPr/>
          </p:nvCxnSpPr>
          <p:spPr>
            <a:xfrm>
              <a:off x="408709" y="2549237"/>
              <a:ext cx="249382"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2504284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61A520-0DA3-4F42-B4FD-8E4DD3886E3F}"/>
              </a:ext>
            </a:extLst>
          </p:cNvPr>
          <p:cNvSpPr>
            <a:spLocks noGrp="1"/>
          </p:cNvSpPr>
          <p:nvPr>
            <p:ph type="body" sz="quarter" idx="10"/>
          </p:nvPr>
        </p:nvSpPr>
        <p:spPr>
          <a:xfrm>
            <a:off x="0" y="174804"/>
            <a:ext cx="12192000" cy="574134"/>
          </a:xfrm>
        </p:spPr>
        <p:txBody>
          <a:bodyPr/>
          <a:lstStyle/>
          <a:p>
            <a:r>
              <a:rPr lang="en-US" sz="4400" dirty="0"/>
              <a:t>Presentation  Tips</a:t>
            </a:r>
          </a:p>
        </p:txBody>
      </p:sp>
      <p:grpSp>
        <p:nvGrpSpPr>
          <p:cNvPr id="8" name="Group 7">
            <a:extLst>
              <a:ext uri="{FF2B5EF4-FFF2-40B4-BE49-F238E27FC236}">
                <a16:creationId xmlns:a16="http://schemas.microsoft.com/office/drawing/2014/main" id="{A835AA48-B793-4A93-B7E5-41D391B92C86}"/>
              </a:ext>
            </a:extLst>
          </p:cNvPr>
          <p:cNvGrpSpPr/>
          <p:nvPr/>
        </p:nvGrpSpPr>
        <p:grpSpPr>
          <a:xfrm>
            <a:off x="0" y="1531734"/>
            <a:ext cx="7918219" cy="611834"/>
            <a:chOff x="0" y="2133367"/>
            <a:chExt cx="12669150" cy="978937"/>
          </a:xfrm>
        </p:grpSpPr>
        <p:sp>
          <p:nvSpPr>
            <p:cNvPr id="9" name="TextBox 8">
              <a:extLst>
                <a:ext uri="{FF2B5EF4-FFF2-40B4-BE49-F238E27FC236}">
                  <a16:creationId xmlns:a16="http://schemas.microsoft.com/office/drawing/2014/main" id="{15DE2AC7-EF45-4832-9137-AD64BD19A558}"/>
                </a:ext>
              </a:extLst>
            </p:cNvPr>
            <p:cNvSpPr txBox="1"/>
            <p:nvPr/>
          </p:nvSpPr>
          <p:spPr>
            <a:xfrm>
              <a:off x="2291173" y="2133367"/>
              <a:ext cx="10377977" cy="978937"/>
            </a:xfrm>
            <a:prstGeom prst="rect">
              <a:avLst/>
            </a:prstGeom>
            <a:noFill/>
          </p:spPr>
          <p:txBody>
            <a:bodyPr wrap="square" rtlCol="0">
              <a:spAutoFit/>
            </a:bodyPr>
            <a:lstStyle/>
            <a:p>
              <a:r>
                <a:rPr lang="en-US" sz="1688" b="1" dirty="0">
                  <a:solidFill>
                    <a:srgbClr val="FF0000"/>
                  </a:solidFill>
                </a:rPr>
                <a:t>Stop</a:t>
              </a:r>
              <a:r>
                <a:rPr lang="en-US" sz="1688" b="1" dirty="0">
                  <a:solidFill>
                    <a:srgbClr val="3677BC"/>
                  </a:solidFill>
                </a:rPr>
                <a:t> </a:t>
              </a:r>
              <a:r>
                <a:rPr lang="en-US" sz="1688" dirty="0">
                  <a:solidFill>
                    <a:srgbClr val="000000"/>
                  </a:solidFill>
                </a:rPr>
                <a:t>living in the past and future.</a:t>
              </a:r>
            </a:p>
            <a:p>
              <a:r>
                <a:rPr lang="en-US" sz="1688" b="1" dirty="0">
                  <a:solidFill>
                    <a:srgbClr val="00B050"/>
                  </a:solidFill>
                </a:rPr>
                <a:t>Start</a:t>
              </a:r>
              <a:r>
                <a:rPr lang="en-US" sz="1688" b="1" dirty="0">
                  <a:solidFill>
                    <a:srgbClr val="3677BC"/>
                  </a:solidFill>
                </a:rPr>
                <a:t> </a:t>
              </a:r>
              <a:r>
                <a:rPr lang="en-US" sz="1688" dirty="0">
                  <a:solidFill>
                    <a:srgbClr val="000000"/>
                  </a:solidFill>
                </a:rPr>
                <a:t>focusing exclusively on your immediate surroundings. </a:t>
              </a:r>
            </a:p>
          </p:txBody>
        </p:sp>
        <p:cxnSp>
          <p:nvCxnSpPr>
            <p:cNvPr id="10" name="Straight Connector 9">
              <a:extLst>
                <a:ext uri="{FF2B5EF4-FFF2-40B4-BE49-F238E27FC236}">
                  <a16:creationId xmlns:a16="http://schemas.microsoft.com/office/drawing/2014/main" id="{BB86BD41-60D9-47CE-A74D-2113F0B7FE0C}"/>
                </a:ext>
              </a:extLst>
            </p:cNvPr>
            <p:cNvCxnSpPr/>
            <p:nvPr/>
          </p:nvCxnSpPr>
          <p:spPr>
            <a:xfrm>
              <a:off x="0" y="2601859"/>
              <a:ext cx="1871800" cy="0"/>
            </a:xfrm>
            <a:prstGeom prst="line">
              <a:avLst/>
            </a:prstGeom>
            <a:ln w="12700">
              <a:solidFill>
                <a:schemeClr val="bg1">
                  <a:lumMod val="65000"/>
                </a:schemeClr>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0D983E5-6CEC-47DE-8801-876A3D68E813}"/>
                </a:ext>
              </a:extLst>
            </p:cNvPr>
            <p:cNvGrpSpPr>
              <a:grpSpLocks/>
            </p:cNvGrpSpPr>
            <p:nvPr/>
          </p:nvGrpSpPr>
          <p:grpSpPr bwMode="auto">
            <a:xfrm>
              <a:off x="1391917" y="2240420"/>
              <a:ext cx="734400" cy="735794"/>
              <a:chOff x="1332040" y="4896891"/>
              <a:chExt cx="209327" cy="209685"/>
            </a:xfrm>
          </p:grpSpPr>
          <p:sp>
            <p:nvSpPr>
              <p:cNvPr id="12" name="Oval 11">
                <a:extLst>
                  <a:ext uri="{FF2B5EF4-FFF2-40B4-BE49-F238E27FC236}">
                    <a16:creationId xmlns:a16="http://schemas.microsoft.com/office/drawing/2014/main" id="{EA1F6318-31BC-47F8-9AC5-0A6ACDB843C6}"/>
                  </a:ext>
                </a:extLst>
              </p:cNvPr>
              <p:cNvSpPr>
                <a:spLocks noChangeAspect="1"/>
              </p:cNvSpPr>
              <p:nvPr/>
            </p:nvSpPr>
            <p:spPr>
              <a:xfrm>
                <a:off x="1332040" y="4896891"/>
                <a:ext cx="209327" cy="209685"/>
              </a:xfrm>
              <a:prstGeom prst="ellipse">
                <a:avLst/>
              </a:prstGeom>
              <a:solidFill>
                <a:srgbClr val="367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844"/>
              </a:p>
            </p:txBody>
          </p:sp>
          <p:sp>
            <p:nvSpPr>
              <p:cNvPr id="13" name="TextBox 12">
                <a:extLst>
                  <a:ext uri="{FF2B5EF4-FFF2-40B4-BE49-F238E27FC236}">
                    <a16:creationId xmlns:a16="http://schemas.microsoft.com/office/drawing/2014/main" id="{525AFDB6-6DAF-41DA-AA56-BC82C7416EB3}"/>
                  </a:ext>
                </a:extLst>
              </p:cNvPr>
              <p:cNvSpPr txBox="1"/>
              <p:nvPr/>
            </p:nvSpPr>
            <p:spPr>
              <a:xfrm>
                <a:off x="1379029" y="4914653"/>
                <a:ext cx="107835" cy="182436"/>
              </a:xfrm>
              <a:prstGeom prst="rect">
                <a:avLst/>
              </a:prstGeom>
              <a:noFill/>
            </p:spPr>
            <p:txBody>
              <a:bodyPr>
                <a:spAutoFit/>
              </a:bodyPr>
              <a:lstStyle/>
              <a:p>
                <a:pPr algn="ctr">
                  <a:defRPr/>
                </a:pPr>
                <a:r>
                  <a:rPr lang="id-ID" sz="2000" b="1" dirty="0">
                    <a:solidFill>
                      <a:srgbClr val="FFFFFF"/>
                    </a:solidFill>
                    <a:ea typeface="Roboto" panose="02000000000000000000" pitchFamily="2" charset="0"/>
                  </a:rPr>
                  <a:t>1</a:t>
                </a:r>
              </a:p>
            </p:txBody>
          </p:sp>
        </p:grpSp>
      </p:grpSp>
      <p:grpSp>
        <p:nvGrpSpPr>
          <p:cNvPr id="14" name="Group 13">
            <a:extLst>
              <a:ext uri="{FF2B5EF4-FFF2-40B4-BE49-F238E27FC236}">
                <a16:creationId xmlns:a16="http://schemas.microsoft.com/office/drawing/2014/main" id="{4EE71B53-A159-487F-96C3-9F02CA6B3A91}"/>
              </a:ext>
            </a:extLst>
          </p:cNvPr>
          <p:cNvGrpSpPr/>
          <p:nvPr/>
        </p:nvGrpSpPr>
        <p:grpSpPr>
          <a:xfrm>
            <a:off x="0" y="2671996"/>
            <a:ext cx="10158911" cy="611834"/>
            <a:chOff x="0" y="2133367"/>
            <a:chExt cx="16254257" cy="978937"/>
          </a:xfrm>
        </p:grpSpPr>
        <p:sp>
          <p:nvSpPr>
            <p:cNvPr id="15" name="TextBox 14">
              <a:extLst>
                <a:ext uri="{FF2B5EF4-FFF2-40B4-BE49-F238E27FC236}">
                  <a16:creationId xmlns:a16="http://schemas.microsoft.com/office/drawing/2014/main" id="{BC99E69B-0FD0-41C2-A549-4C44B21DC334}"/>
                </a:ext>
              </a:extLst>
            </p:cNvPr>
            <p:cNvSpPr txBox="1"/>
            <p:nvPr/>
          </p:nvSpPr>
          <p:spPr>
            <a:xfrm>
              <a:off x="2291171" y="2133367"/>
              <a:ext cx="13963086" cy="978937"/>
            </a:xfrm>
            <a:prstGeom prst="rect">
              <a:avLst/>
            </a:prstGeom>
            <a:noFill/>
          </p:spPr>
          <p:txBody>
            <a:bodyPr wrap="square" rtlCol="0">
              <a:spAutoFit/>
            </a:bodyPr>
            <a:lstStyle/>
            <a:p>
              <a:r>
                <a:rPr lang="en-US" sz="1688" b="1" dirty="0">
                  <a:solidFill>
                    <a:srgbClr val="FF0000"/>
                  </a:solidFill>
                </a:rPr>
                <a:t>Stop</a:t>
              </a:r>
              <a:r>
                <a:rPr lang="en-US" sz="1688" b="1" dirty="0">
                  <a:solidFill>
                    <a:srgbClr val="3677BC"/>
                  </a:solidFill>
                </a:rPr>
                <a:t> </a:t>
              </a:r>
              <a:r>
                <a:rPr lang="en-US" sz="1688" dirty="0">
                  <a:solidFill>
                    <a:srgbClr val="000000"/>
                  </a:solidFill>
                </a:rPr>
                <a:t>focusing exclusively on your message.</a:t>
              </a:r>
            </a:p>
            <a:p>
              <a:r>
                <a:rPr lang="en-US" sz="1688" b="1" dirty="0">
                  <a:solidFill>
                    <a:srgbClr val="00B050"/>
                  </a:solidFill>
                </a:rPr>
                <a:t>Start</a:t>
              </a:r>
              <a:r>
                <a:rPr lang="en-US" sz="1688" b="1" dirty="0">
                  <a:solidFill>
                    <a:srgbClr val="3677BC"/>
                  </a:solidFill>
                </a:rPr>
                <a:t> </a:t>
              </a:r>
              <a:r>
                <a:rPr lang="en-US" sz="1688" dirty="0">
                  <a:solidFill>
                    <a:srgbClr val="000000"/>
                  </a:solidFill>
                </a:rPr>
                <a:t>focusing on the medium – how you’ll deliver your message.</a:t>
              </a:r>
            </a:p>
          </p:txBody>
        </p:sp>
        <p:cxnSp>
          <p:nvCxnSpPr>
            <p:cNvPr id="16" name="Straight Connector 15">
              <a:extLst>
                <a:ext uri="{FF2B5EF4-FFF2-40B4-BE49-F238E27FC236}">
                  <a16:creationId xmlns:a16="http://schemas.microsoft.com/office/drawing/2014/main" id="{861B91EE-ED60-4AF3-ACC0-F4D134F95146}"/>
                </a:ext>
              </a:extLst>
            </p:cNvPr>
            <p:cNvCxnSpPr/>
            <p:nvPr/>
          </p:nvCxnSpPr>
          <p:spPr>
            <a:xfrm>
              <a:off x="0" y="2601859"/>
              <a:ext cx="1871800" cy="0"/>
            </a:xfrm>
            <a:prstGeom prst="line">
              <a:avLst/>
            </a:prstGeom>
            <a:ln w="12700">
              <a:solidFill>
                <a:schemeClr val="bg1">
                  <a:lumMod val="65000"/>
                </a:schemeClr>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44ED80A-8FBF-4D0A-A16D-EBB3DFF4E374}"/>
                </a:ext>
              </a:extLst>
            </p:cNvPr>
            <p:cNvGrpSpPr>
              <a:grpSpLocks/>
            </p:cNvGrpSpPr>
            <p:nvPr/>
          </p:nvGrpSpPr>
          <p:grpSpPr bwMode="auto">
            <a:xfrm>
              <a:off x="1391917" y="2240420"/>
              <a:ext cx="734400" cy="735794"/>
              <a:chOff x="1332040" y="4896891"/>
              <a:chExt cx="209327" cy="209685"/>
            </a:xfrm>
          </p:grpSpPr>
          <p:sp>
            <p:nvSpPr>
              <p:cNvPr id="18" name="Oval 17">
                <a:extLst>
                  <a:ext uri="{FF2B5EF4-FFF2-40B4-BE49-F238E27FC236}">
                    <a16:creationId xmlns:a16="http://schemas.microsoft.com/office/drawing/2014/main" id="{907539DC-25D3-4450-8402-4C1F76848463}"/>
                  </a:ext>
                </a:extLst>
              </p:cNvPr>
              <p:cNvSpPr>
                <a:spLocks noChangeAspect="1"/>
              </p:cNvSpPr>
              <p:nvPr/>
            </p:nvSpPr>
            <p:spPr>
              <a:xfrm>
                <a:off x="1332040" y="4896891"/>
                <a:ext cx="209327" cy="209685"/>
              </a:xfrm>
              <a:prstGeom prst="ellipse">
                <a:avLst/>
              </a:prstGeom>
              <a:solidFill>
                <a:srgbClr val="367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844"/>
              </a:p>
            </p:txBody>
          </p:sp>
          <p:sp>
            <p:nvSpPr>
              <p:cNvPr id="19" name="TextBox 18">
                <a:extLst>
                  <a:ext uri="{FF2B5EF4-FFF2-40B4-BE49-F238E27FC236}">
                    <a16:creationId xmlns:a16="http://schemas.microsoft.com/office/drawing/2014/main" id="{BC253CF6-D095-4FBF-8AAA-EC775AA69F72}"/>
                  </a:ext>
                </a:extLst>
              </p:cNvPr>
              <p:cNvSpPr txBox="1"/>
              <p:nvPr/>
            </p:nvSpPr>
            <p:spPr>
              <a:xfrm>
                <a:off x="1379029" y="4914653"/>
                <a:ext cx="107835" cy="182436"/>
              </a:xfrm>
              <a:prstGeom prst="rect">
                <a:avLst/>
              </a:prstGeom>
              <a:noFill/>
            </p:spPr>
            <p:txBody>
              <a:bodyPr>
                <a:spAutoFit/>
              </a:bodyPr>
              <a:lstStyle/>
              <a:p>
                <a:pPr algn="ctr">
                  <a:defRPr/>
                </a:pPr>
                <a:r>
                  <a:rPr lang="en-US" sz="2000" b="1" dirty="0">
                    <a:solidFill>
                      <a:srgbClr val="FFFFFF"/>
                    </a:solidFill>
                    <a:ea typeface="Roboto" panose="02000000000000000000" pitchFamily="2" charset="0"/>
                  </a:rPr>
                  <a:t>2</a:t>
                </a:r>
                <a:endParaRPr lang="id-ID" sz="2000" b="1" dirty="0">
                  <a:solidFill>
                    <a:srgbClr val="FFFFFF"/>
                  </a:solidFill>
                  <a:ea typeface="Roboto" panose="02000000000000000000" pitchFamily="2" charset="0"/>
                </a:endParaRPr>
              </a:p>
            </p:txBody>
          </p:sp>
        </p:grpSp>
      </p:grpSp>
      <p:grpSp>
        <p:nvGrpSpPr>
          <p:cNvPr id="20" name="Group 19">
            <a:extLst>
              <a:ext uri="{FF2B5EF4-FFF2-40B4-BE49-F238E27FC236}">
                <a16:creationId xmlns:a16="http://schemas.microsoft.com/office/drawing/2014/main" id="{22A167E2-0034-4978-9913-74F2D565B94F}"/>
              </a:ext>
            </a:extLst>
          </p:cNvPr>
          <p:cNvGrpSpPr/>
          <p:nvPr/>
        </p:nvGrpSpPr>
        <p:grpSpPr>
          <a:xfrm>
            <a:off x="0" y="3731143"/>
            <a:ext cx="7918219" cy="611834"/>
            <a:chOff x="0" y="2133367"/>
            <a:chExt cx="12669150" cy="978937"/>
          </a:xfrm>
        </p:grpSpPr>
        <p:sp>
          <p:nvSpPr>
            <p:cNvPr id="21" name="TextBox 20">
              <a:extLst>
                <a:ext uri="{FF2B5EF4-FFF2-40B4-BE49-F238E27FC236}">
                  <a16:creationId xmlns:a16="http://schemas.microsoft.com/office/drawing/2014/main" id="{B1D2683A-E08D-4933-A954-E3628D063488}"/>
                </a:ext>
              </a:extLst>
            </p:cNvPr>
            <p:cNvSpPr txBox="1"/>
            <p:nvPr/>
          </p:nvSpPr>
          <p:spPr>
            <a:xfrm>
              <a:off x="2291173" y="2133367"/>
              <a:ext cx="10377977" cy="978937"/>
            </a:xfrm>
            <a:prstGeom prst="rect">
              <a:avLst/>
            </a:prstGeom>
            <a:noFill/>
          </p:spPr>
          <p:txBody>
            <a:bodyPr wrap="square" rtlCol="0">
              <a:spAutoFit/>
            </a:bodyPr>
            <a:lstStyle/>
            <a:p>
              <a:r>
                <a:rPr lang="en-US" sz="1688" b="1" dirty="0">
                  <a:solidFill>
                    <a:srgbClr val="FF0000"/>
                  </a:solidFill>
                </a:rPr>
                <a:t>Stop</a:t>
              </a:r>
              <a:r>
                <a:rPr lang="en-US" sz="1688" b="1" dirty="0">
                  <a:solidFill>
                    <a:srgbClr val="3677BC"/>
                  </a:solidFill>
                </a:rPr>
                <a:t> </a:t>
              </a:r>
              <a:r>
                <a:rPr lang="en-US" sz="1688" dirty="0">
                  <a:solidFill>
                    <a:srgbClr val="000000"/>
                  </a:solidFill>
                </a:rPr>
                <a:t>focusing on talking. </a:t>
              </a:r>
            </a:p>
            <a:p>
              <a:r>
                <a:rPr lang="en-US" sz="1688" b="1" dirty="0">
                  <a:solidFill>
                    <a:srgbClr val="00B050"/>
                  </a:solidFill>
                </a:rPr>
                <a:t>Start</a:t>
              </a:r>
              <a:r>
                <a:rPr lang="en-US" sz="1688" b="1" dirty="0">
                  <a:solidFill>
                    <a:srgbClr val="3677BC"/>
                  </a:solidFill>
                </a:rPr>
                <a:t> </a:t>
              </a:r>
              <a:r>
                <a:rPr lang="en-US" sz="1688" dirty="0">
                  <a:solidFill>
                    <a:srgbClr val="000000"/>
                  </a:solidFill>
                </a:rPr>
                <a:t>focusing on responding.</a:t>
              </a:r>
            </a:p>
          </p:txBody>
        </p:sp>
        <p:cxnSp>
          <p:nvCxnSpPr>
            <p:cNvPr id="22" name="Straight Connector 21">
              <a:extLst>
                <a:ext uri="{FF2B5EF4-FFF2-40B4-BE49-F238E27FC236}">
                  <a16:creationId xmlns:a16="http://schemas.microsoft.com/office/drawing/2014/main" id="{421DED9A-C22D-4D5D-97CA-7DE61B7882E0}"/>
                </a:ext>
              </a:extLst>
            </p:cNvPr>
            <p:cNvCxnSpPr/>
            <p:nvPr/>
          </p:nvCxnSpPr>
          <p:spPr>
            <a:xfrm>
              <a:off x="0" y="2601859"/>
              <a:ext cx="1871800" cy="0"/>
            </a:xfrm>
            <a:prstGeom prst="line">
              <a:avLst/>
            </a:prstGeom>
            <a:ln w="12700">
              <a:solidFill>
                <a:schemeClr val="bg1">
                  <a:lumMod val="65000"/>
                </a:schemeClr>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C3C3DF51-ED1F-41F9-8D1B-66124376D577}"/>
                </a:ext>
              </a:extLst>
            </p:cNvPr>
            <p:cNvGrpSpPr>
              <a:grpSpLocks/>
            </p:cNvGrpSpPr>
            <p:nvPr/>
          </p:nvGrpSpPr>
          <p:grpSpPr bwMode="auto">
            <a:xfrm>
              <a:off x="1391917" y="2240420"/>
              <a:ext cx="734400" cy="735794"/>
              <a:chOff x="1332040" y="4896891"/>
              <a:chExt cx="209327" cy="209685"/>
            </a:xfrm>
          </p:grpSpPr>
          <p:sp>
            <p:nvSpPr>
              <p:cNvPr id="24" name="Oval 23">
                <a:extLst>
                  <a:ext uri="{FF2B5EF4-FFF2-40B4-BE49-F238E27FC236}">
                    <a16:creationId xmlns:a16="http://schemas.microsoft.com/office/drawing/2014/main" id="{2D258994-0D9B-45F2-961E-14ED0C580739}"/>
                  </a:ext>
                </a:extLst>
              </p:cNvPr>
              <p:cNvSpPr>
                <a:spLocks noChangeAspect="1"/>
              </p:cNvSpPr>
              <p:nvPr/>
            </p:nvSpPr>
            <p:spPr>
              <a:xfrm>
                <a:off x="1332040" y="4896891"/>
                <a:ext cx="209327" cy="209685"/>
              </a:xfrm>
              <a:prstGeom prst="ellipse">
                <a:avLst/>
              </a:prstGeom>
              <a:solidFill>
                <a:srgbClr val="367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844"/>
              </a:p>
            </p:txBody>
          </p:sp>
          <p:sp>
            <p:nvSpPr>
              <p:cNvPr id="25" name="TextBox 24">
                <a:extLst>
                  <a:ext uri="{FF2B5EF4-FFF2-40B4-BE49-F238E27FC236}">
                    <a16:creationId xmlns:a16="http://schemas.microsoft.com/office/drawing/2014/main" id="{B329BECC-9393-4C0C-8448-918C98099A12}"/>
                  </a:ext>
                </a:extLst>
              </p:cNvPr>
              <p:cNvSpPr txBox="1"/>
              <p:nvPr/>
            </p:nvSpPr>
            <p:spPr>
              <a:xfrm>
                <a:off x="1379029" y="4914653"/>
                <a:ext cx="107835" cy="182436"/>
              </a:xfrm>
              <a:prstGeom prst="rect">
                <a:avLst/>
              </a:prstGeom>
              <a:noFill/>
            </p:spPr>
            <p:txBody>
              <a:bodyPr>
                <a:spAutoFit/>
              </a:bodyPr>
              <a:lstStyle/>
              <a:p>
                <a:pPr algn="ctr">
                  <a:defRPr/>
                </a:pPr>
                <a:r>
                  <a:rPr lang="en-US" sz="2000" b="1" dirty="0">
                    <a:solidFill>
                      <a:srgbClr val="FFFFFF"/>
                    </a:solidFill>
                    <a:ea typeface="Roboto" panose="02000000000000000000" pitchFamily="2" charset="0"/>
                  </a:rPr>
                  <a:t>3</a:t>
                </a:r>
                <a:endParaRPr lang="id-ID" sz="2000" b="1" dirty="0">
                  <a:solidFill>
                    <a:srgbClr val="FFFFFF"/>
                  </a:solidFill>
                  <a:ea typeface="Roboto" panose="02000000000000000000" pitchFamily="2" charset="0"/>
                </a:endParaRPr>
              </a:p>
            </p:txBody>
          </p:sp>
        </p:grpSp>
      </p:grpSp>
      <p:grpSp>
        <p:nvGrpSpPr>
          <p:cNvPr id="26" name="Group 25">
            <a:extLst>
              <a:ext uri="{FF2B5EF4-FFF2-40B4-BE49-F238E27FC236}">
                <a16:creationId xmlns:a16="http://schemas.microsoft.com/office/drawing/2014/main" id="{B467D9B7-C713-449F-A3D3-E9EBB70D3FDD}"/>
              </a:ext>
            </a:extLst>
          </p:cNvPr>
          <p:cNvGrpSpPr/>
          <p:nvPr/>
        </p:nvGrpSpPr>
        <p:grpSpPr>
          <a:xfrm>
            <a:off x="0" y="4790290"/>
            <a:ext cx="7918219" cy="611834"/>
            <a:chOff x="0" y="2133367"/>
            <a:chExt cx="12669150" cy="978937"/>
          </a:xfrm>
        </p:grpSpPr>
        <p:sp>
          <p:nvSpPr>
            <p:cNvPr id="27" name="TextBox 26">
              <a:extLst>
                <a:ext uri="{FF2B5EF4-FFF2-40B4-BE49-F238E27FC236}">
                  <a16:creationId xmlns:a16="http://schemas.microsoft.com/office/drawing/2014/main" id="{26016127-EF85-44F2-95FB-D80AC39688A9}"/>
                </a:ext>
              </a:extLst>
            </p:cNvPr>
            <p:cNvSpPr txBox="1"/>
            <p:nvPr/>
          </p:nvSpPr>
          <p:spPr>
            <a:xfrm>
              <a:off x="2291173" y="2133367"/>
              <a:ext cx="10377977" cy="978937"/>
            </a:xfrm>
            <a:prstGeom prst="rect">
              <a:avLst/>
            </a:prstGeom>
            <a:noFill/>
          </p:spPr>
          <p:txBody>
            <a:bodyPr wrap="square" rtlCol="0">
              <a:spAutoFit/>
            </a:bodyPr>
            <a:lstStyle/>
            <a:p>
              <a:r>
                <a:rPr lang="en-US" sz="1688" b="1" dirty="0">
                  <a:solidFill>
                    <a:srgbClr val="FF0000"/>
                  </a:solidFill>
                </a:rPr>
                <a:t>Stop</a:t>
              </a:r>
              <a:r>
                <a:rPr lang="en-US" sz="1688" b="1" dirty="0">
                  <a:solidFill>
                    <a:srgbClr val="3677BC"/>
                  </a:solidFill>
                </a:rPr>
                <a:t> </a:t>
              </a:r>
              <a:r>
                <a:rPr lang="en-US" sz="1688" dirty="0">
                  <a:solidFill>
                    <a:srgbClr val="000000"/>
                  </a:solidFill>
                </a:rPr>
                <a:t>letting your mind wander.</a:t>
              </a:r>
            </a:p>
            <a:p>
              <a:r>
                <a:rPr lang="en-US" sz="1688" b="1" dirty="0">
                  <a:solidFill>
                    <a:srgbClr val="00B050"/>
                  </a:solidFill>
                </a:rPr>
                <a:t>Start</a:t>
              </a:r>
              <a:r>
                <a:rPr lang="en-US" sz="1688" b="1" dirty="0">
                  <a:solidFill>
                    <a:srgbClr val="3677BC"/>
                  </a:solidFill>
                </a:rPr>
                <a:t> </a:t>
              </a:r>
              <a:r>
                <a:rPr lang="en-US" sz="1688" dirty="0">
                  <a:solidFill>
                    <a:srgbClr val="000000"/>
                  </a:solidFill>
                </a:rPr>
                <a:t>setting communication goals to focus your brain. </a:t>
              </a:r>
            </a:p>
          </p:txBody>
        </p:sp>
        <p:cxnSp>
          <p:nvCxnSpPr>
            <p:cNvPr id="28" name="Straight Connector 27">
              <a:extLst>
                <a:ext uri="{FF2B5EF4-FFF2-40B4-BE49-F238E27FC236}">
                  <a16:creationId xmlns:a16="http://schemas.microsoft.com/office/drawing/2014/main" id="{3F2823C3-E874-4A93-965D-DE3C7D9F5D0E}"/>
                </a:ext>
              </a:extLst>
            </p:cNvPr>
            <p:cNvCxnSpPr/>
            <p:nvPr/>
          </p:nvCxnSpPr>
          <p:spPr>
            <a:xfrm>
              <a:off x="0" y="2601859"/>
              <a:ext cx="1871800" cy="0"/>
            </a:xfrm>
            <a:prstGeom prst="line">
              <a:avLst/>
            </a:prstGeom>
            <a:ln w="12700">
              <a:solidFill>
                <a:schemeClr val="bg1">
                  <a:lumMod val="65000"/>
                </a:schemeClr>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C0BF0D3D-9789-45CA-9A71-EC1649A49519}"/>
                </a:ext>
              </a:extLst>
            </p:cNvPr>
            <p:cNvGrpSpPr>
              <a:grpSpLocks/>
            </p:cNvGrpSpPr>
            <p:nvPr/>
          </p:nvGrpSpPr>
          <p:grpSpPr bwMode="auto">
            <a:xfrm>
              <a:off x="1391917" y="2240420"/>
              <a:ext cx="734400" cy="735794"/>
              <a:chOff x="1332040" y="4896891"/>
              <a:chExt cx="209327" cy="209685"/>
            </a:xfrm>
          </p:grpSpPr>
          <p:sp>
            <p:nvSpPr>
              <p:cNvPr id="30" name="Oval 29">
                <a:extLst>
                  <a:ext uri="{FF2B5EF4-FFF2-40B4-BE49-F238E27FC236}">
                    <a16:creationId xmlns:a16="http://schemas.microsoft.com/office/drawing/2014/main" id="{1EBD8CED-868A-43C2-9EC7-453E57A840EB}"/>
                  </a:ext>
                </a:extLst>
              </p:cNvPr>
              <p:cNvSpPr>
                <a:spLocks noChangeAspect="1"/>
              </p:cNvSpPr>
              <p:nvPr/>
            </p:nvSpPr>
            <p:spPr>
              <a:xfrm>
                <a:off x="1332040" y="4896891"/>
                <a:ext cx="209327" cy="209685"/>
              </a:xfrm>
              <a:prstGeom prst="ellipse">
                <a:avLst/>
              </a:prstGeom>
              <a:solidFill>
                <a:srgbClr val="367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844"/>
              </a:p>
            </p:txBody>
          </p:sp>
          <p:sp>
            <p:nvSpPr>
              <p:cNvPr id="31" name="TextBox 30">
                <a:extLst>
                  <a:ext uri="{FF2B5EF4-FFF2-40B4-BE49-F238E27FC236}">
                    <a16:creationId xmlns:a16="http://schemas.microsoft.com/office/drawing/2014/main" id="{3DC9EE80-B3D5-42F2-A0B2-1E78B963FFD4}"/>
                  </a:ext>
                </a:extLst>
              </p:cNvPr>
              <p:cNvSpPr txBox="1"/>
              <p:nvPr/>
            </p:nvSpPr>
            <p:spPr>
              <a:xfrm>
                <a:off x="1379029" y="4914653"/>
                <a:ext cx="107835" cy="182436"/>
              </a:xfrm>
              <a:prstGeom prst="rect">
                <a:avLst/>
              </a:prstGeom>
              <a:noFill/>
            </p:spPr>
            <p:txBody>
              <a:bodyPr>
                <a:spAutoFit/>
              </a:bodyPr>
              <a:lstStyle/>
              <a:p>
                <a:pPr algn="ctr">
                  <a:defRPr/>
                </a:pPr>
                <a:r>
                  <a:rPr lang="en-US" sz="2000" b="1" dirty="0">
                    <a:solidFill>
                      <a:srgbClr val="FFFFFF"/>
                    </a:solidFill>
                    <a:ea typeface="Roboto" panose="02000000000000000000" pitchFamily="2" charset="0"/>
                  </a:rPr>
                  <a:t>4</a:t>
                </a:r>
                <a:endParaRPr lang="id-ID" sz="2000" b="1" dirty="0">
                  <a:solidFill>
                    <a:srgbClr val="FFFFFF"/>
                  </a:solidFill>
                  <a:ea typeface="Roboto" panose="02000000000000000000" pitchFamily="2" charset="0"/>
                </a:endParaRPr>
              </a:p>
            </p:txBody>
          </p:sp>
        </p:grpSp>
      </p:grpSp>
    </p:spTree>
    <p:extLst>
      <p:ext uri="{BB962C8B-B14F-4D97-AF65-F5344CB8AC3E}">
        <p14:creationId xmlns:p14="http://schemas.microsoft.com/office/powerpoint/2010/main" val="399700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CSI MIAMI">
            <a:extLst>
              <a:ext uri="{FF2B5EF4-FFF2-40B4-BE49-F238E27FC236}">
                <a16:creationId xmlns:a16="http://schemas.microsoft.com/office/drawing/2014/main" id="{DA03D33E-F99C-4B13-9036-E025EB9910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9" r="4795"/>
          <a:stretch/>
        </p:blipFill>
        <p:spPr bwMode="auto">
          <a:xfrm>
            <a:off x="-1" y="0"/>
            <a:ext cx="12192001" cy="6860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65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strong communicators">
            <a:extLst>
              <a:ext uri="{FF2B5EF4-FFF2-40B4-BE49-F238E27FC236}">
                <a16:creationId xmlns:a16="http://schemas.microsoft.com/office/drawing/2014/main" id="{F7EBD59E-2CB0-4C40-A7F9-9FB22D352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26" y="-183684"/>
            <a:ext cx="12637315" cy="70416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A9EB6B-89D6-46A0-B727-31813F514181}"/>
              </a:ext>
            </a:extLst>
          </p:cNvPr>
          <p:cNvSpPr/>
          <p:nvPr/>
        </p:nvSpPr>
        <p:spPr>
          <a:xfrm>
            <a:off x="8106032" y="3337158"/>
            <a:ext cx="4085968" cy="35208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solidFill>
                <a:schemeClr val="bg1"/>
              </a:solidFill>
            </a:endParaRPr>
          </a:p>
          <a:p>
            <a:pPr algn="ctr"/>
            <a:r>
              <a:rPr lang="en-US" sz="2400" dirty="0">
                <a:solidFill>
                  <a:schemeClr val="bg1"/>
                </a:solidFill>
              </a:rPr>
              <a:t>Strong communicators </a:t>
            </a:r>
            <a:br>
              <a:rPr lang="en-US" sz="2400" dirty="0">
                <a:solidFill>
                  <a:schemeClr val="bg1"/>
                </a:solidFill>
              </a:rPr>
            </a:br>
            <a:r>
              <a:rPr lang="en-US" sz="2400" dirty="0">
                <a:solidFill>
                  <a:schemeClr val="bg1"/>
                </a:solidFill>
              </a:rPr>
              <a:t>take advantage of </a:t>
            </a:r>
          </a:p>
        </p:txBody>
      </p:sp>
      <p:sp>
        <p:nvSpPr>
          <p:cNvPr id="2" name="TextBox 1">
            <a:extLst>
              <a:ext uri="{FF2B5EF4-FFF2-40B4-BE49-F238E27FC236}">
                <a16:creationId xmlns:a16="http://schemas.microsoft.com/office/drawing/2014/main" id="{98672130-6342-4B93-91E6-94A4653CD3BA}"/>
              </a:ext>
            </a:extLst>
          </p:cNvPr>
          <p:cNvSpPr txBox="1"/>
          <p:nvPr/>
        </p:nvSpPr>
        <p:spPr>
          <a:xfrm>
            <a:off x="7685902" y="4721080"/>
            <a:ext cx="4926227" cy="1754326"/>
          </a:xfrm>
          <a:prstGeom prst="rect">
            <a:avLst/>
          </a:prstGeom>
          <a:noFill/>
        </p:spPr>
        <p:txBody>
          <a:bodyPr wrap="square" rtlCol="0">
            <a:spAutoFit/>
          </a:bodyPr>
          <a:lstStyle/>
          <a:p>
            <a:pPr algn="ctr"/>
            <a:r>
              <a:rPr lang="en-US" sz="5400" b="1" dirty="0">
                <a:solidFill>
                  <a:srgbClr val="FFFFFF"/>
                </a:solidFill>
                <a:latin typeface="Bebas" pitchFamily="2" charset="0"/>
              </a:rPr>
              <a:t>Biological  </a:t>
            </a:r>
          </a:p>
          <a:p>
            <a:pPr algn="ctr"/>
            <a:r>
              <a:rPr lang="en-US" sz="5400" b="1" dirty="0">
                <a:solidFill>
                  <a:srgbClr val="FFFFFF"/>
                </a:solidFill>
                <a:latin typeface="Bebas" pitchFamily="2" charset="0"/>
              </a:rPr>
              <a:t>Focus</a:t>
            </a:r>
          </a:p>
        </p:txBody>
      </p:sp>
    </p:spTree>
    <p:extLst>
      <p:ext uri="{BB962C8B-B14F-4D97-AF65-F5344CB8AC3E}">
        <p14:creationId xmlns:p14="http://schemas.microsoft.com/office/powerpoint/2010/main" val="313338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7DBE82-8C4B-4D94-B38D-F718651FC814}"/>
              </a:ext>
            </a:extLst>
          </p:cNvPr>
          <p:cNvSpPr/>
          <p:nvPr/>
        </p:nvSpPr>
        <p:spPr>
          <a:xfrm>
            <a:off x="0" y="1059133"/>
            <a:ext cx="12192000" cy="13633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A05DBE-B0B8-4224-8637-FD64EF9CC346}"/>
              </a:ext>
            </a:extLst>
          </p:cNvPr>
          <p:cNvSpPr/>
          <p:nvPr/>
        </p:nvSpPr>
        <p:spPr>
          <a:xfrm>
            <a:off x="0" y="2422494"/>
            <a:ext cx="12192000" cy="136336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E1DBD68-CEC0-46A5-BD63-75B58E795C50}"/>
              </a:ext>
            </a:extLst>
          </p:cNvPr>
          <p:cNvSpPr/>
          <p:nvPr/>
        </p:nvSpPr>
        <p:spPr>
          <a:xfrm>
            <a:off x="0" y="3784413"/>
            <a:ext cx="12192000" cy="13633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06539A2B-9484-4872-B49F-B64F2C5BB27B}"/>
              </a:ext>
            </a:extLst>
          </p:cNvPr>
          <p:cNvSpPr>
            <a:spLocks noGrp="1"/>
          </p:cNvSpPr>
          <p:nvPr>
            <p:ph type="body" sz="quarter" idx="10"/>
          </p:nvPr>
        </p:nvSpPr>
        <p:spPr/>
        <p:txBody>
          <a:bodyPr/>
          <a:lstStyle/>
          <a:p>
            <a:r>
              <a:rPr lang="en-US" dirty="0"/>
              <a:t>Forensics *</a:t>
            </a:r>
            <a:r>
              <a:rPr lang="en-US" dirty="0">
                <a:latin typeface="+mn-lt"/>
              </a:rPr>
              <a:t>(</a:t>
            </a:r>
            <a:r>
              <a:rPr lang="en-US" dirty="0"/>
              <a:t>Speech </a:t>
            </a:r>
            <a:r>
              <a:rPr lang="en-US" dirty="0">
                <a:latin typeface="+mn-lt"/>
              </a:rPr>
              <a:t>&amp;</a:t>
            </a:r>
            <a:r>
              <a:rPr lang="en-US" dirty="0"/>
              <a:t> Debate</a:t>
            </a:r>
            <a:r>
              <a:rPr lang="en-US" dirty="0">
                <a:latin typeface="+mn-lt"/>
              </a:rPr>
              <a:t>)</a:t>
            </a:r>
            <a:r>
              <a:rPr lang="en-US" dirty="0"/>
              <a:t>  Experience</a:t>
            </a:r>
          </a:p>
        </p:txBody>
      </p:sp>
      <p:sp>
        <p:nvSpPr>
          <p:cNvPr id="4" name="Text Placeholder 3">
            <a:extLst>
              <a:ext uri="{FF2B5EF4-FFF2-40B4-BE49-F238E27FC236}">
                <a16:creationId xmlns:a16="http://schemas.microsoft.com/office/drawing/2014/main" id="{8095047E-0050-4335-A3DA-C190D45C8BB8}"/>
              </a:ext>
            </a:extLst>
          </p:cNvPr>
          <p:cNvSpPr>
            <a:spLocks noGrp="1"/>
          </p:cNvSpPr>
          <p:nvPr>
            <p:ph type="body" sz="quarter" idx="12"/>
          </p:nvPr>
        </p:nvSpPr>
        <p:spPr>
          <a:xfrm>
            <a:off x="2456187" y="1309554"/>
            <a:ext cx="7948202" cy="780961"/>
          </a:xfrm>
        </p:spPr>
        <p:txBody>
          <a:bodyPr/>
          <a:lstStyle/>
          <a:p>
            <a:r>
              <a:rPr lang="en-US" sz="5400" dirty="0">
                <a:solidFill>
                  <a:srgbClr val="FFFFFF"/>
                </a:solidFill>
              </a:rPr>
              <a:t>Interpretative Events</a:t>
            </a:r>
          </a:p>
        </p:txBody>
      </p:sp>
      <p:pic>
        <p:nvPicPr>
          <p:cNvPr id="5" name="Picture 8" descr="Image result for acting masks">
            <a:extLst>
              <a:ext uri="{FF2B5EF4-FFF2-40B4-BE49-F238E27FC236}">
                <a16:creationId xmlns:a16="http://schemas.microsoft.com/office/drawing/2014/main" id="{473460A1-3351-4C48-BD60-915958907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86" y="1190900"/>
            <a:ext cx="1545441" cy="9942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podium">
            <a:extLst>
              <a:ext uri="{FF2B5EF4-FFF2-40B4-BE49-F238E27FC236}">
                <a16:creationId xmlns:a16="http://schemas.microsoft.com/office/drawing/2014/main" id="{22E7912F-A76B-4987-B082-253F3D89DB07}"/>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82760" y="2445326"/>
            <a:ext cx="1173097" cy="1173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200406-2FCD-40EE-A0A8-4C123FBD44D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3906" y="3902858"/>
            <a:ext cx="1126467" cy="1126467"/>
          </a:xfrm>
          <a:prstGeom prst="rect">
            <a:avLst/>
          </a:prstGeom>
        </p:spPr>
      </p:pic>
      <p:sp>
        <p:nvSpPr>
          <p:cNvPr id="12" name="Text Placeholder 3">
            <a:extLst>
              <a:ext uri="{FF2B5EF4-FFF2-40B4-BE49-F238E27FC236}">
                <a16:creationId xmlns:a16="http://schemas.microsoft.com/office/drawing/2014/main" id="{5DCD7A30-C69D-4535-B373-4AB1CDE90EBB}"/>
              </a:ext>
            </a:extLst>
          </p:cNvPr>
          <p:cNvSpPr txBox="1">
            <a:spLocks/>
          </p:cNvSpPr>
          <p:nvPr/>
        </p:nvSpPr>
        <p:spPr>
          <a:xfrm>
            <a:off x="2456187" y="2698499"/>
            <a:ext cx="5543835" cy="7809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rgbClr val="FFFFFF"/>
                </a:solidFill>
              </a:rPr>
              <a:t>Public Address</a:t>
            </a:r>
          </a:p>
        </p:txBody>
      </p:sp>
      <p:sp>
        <p:nvSpPr>
          <p:cNvPr id="13" name="Text Placeholder 3">
            <a:extLst>
              <a:ext uri="{FF2B5EF4-FFF2-40B4-BE49-F238E27FC236}">
                <a16:creationId xmlns:a16="http://schemas.microsoft.com/office/drawing/2014/main" id="{530D9476-EF54-48AC-83B9-2C92CF3D0A2D}"/>
              </a:ext>
            </a:extLst>
          </p:cNvPr>
          <p:cNvSpPr txBox="1">
            <a:spLocks/>
          </p:cNvSpPr>
          <p:nvPr/>
        </p:nvSpPr>
        <p:spPr>
          <a:xfrm>
            <a:off x="2456187" y="4076334"/>
            <a:ext cx="5932739" cy="7809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rgbClr val="FFFFFF"/>
                </a:solidFill>
              </a:rPr>
              <a:t>Limited Prep</a:t>
            </a:r>
          </a:p>
        </p:txBody>
      </p:sp>
    </p:spTree>
    <p:extLst>
      <p:ext uri="{BB962C8B-B14F-4D97-AF65-F5344CB8AC3E}">
        <p14:creationId xmlns:p14="http://schemas.microsoft.com/office/powerpoint/2010/main" val="2239756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7DBE82-8C4B-4D94-B38D-F718651FC814}"/>
              </a:ext>
            </a:extLst>
          </p:cNvPr>
          <p:cNvSpPr/>
          <p:nvPr/>
        </p:nvSpPr>
        <p:spPr>
          <a:xfrm>
            <a:off x="0" y="1059133"/>
            <a:ext cx="12192000" cy="13633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A05DBE-B0B8-4224-8637-FD64EF9CC346}"/>
              </a:ext>
            </a:extLst>
          </p:cNvPr>
          <p:cNvSpPr/>
          <p:nvPr/>
        </p:nvSpPr>
        <p:spPr>
          <a:xfrm>
            <a:off x="0" y="2422494"/>
            <a:ext cx="12192000" cy="136336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E1DBD68-CEC0-46A5-BD63-75B58E795C50}"/>
              </a:ext>
            </a:extLst>
          </p:cNvPr>
          <p:cNvSpPr/>
          <p:nvPr/>
        </p:nvSpPr>
        <p:spPr>
          <a:xfrm>
            <a:off x="0" y="3784413"/>
            <a:ext cx="12192000" cy="13633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06539A2B-9484-4872-B49F-B64F2C5BB27B}"/>
              </a:ext>
            </a:extLst>
          </p:cNvPr>
          <p:cNvSpPr>
            <a:spLocks noGrp="1"/>
          </p:cNvSpPr>
          <p:nvPr>
            <p:ph type="body" sz="quarter" idx="10"/>
          </p:nvPr>
        </p:nvSpPr>
        <p:spPr/>
        <p:txBody>
          <a:bodyPr/>
          <a:lstStyle/>
          <a:p>
            <a:r>
              <a:rPr lang="en-US" dirty="0"/>
              <a:t>Forensics *</a:t>
            </a:r>
            <a:r>
              <a:rPr lang="en-US" dirty="0">
                <a:latin typeface="+mn-lt"/>
              </a:rPr>
              <a:t>(</a:t>
            </a:r>
            <a:r>
              <a:rPr lang="en-US" dirty="0"/>
              <a:t>Speech</a:t>
            </a:r>
            <a:r>
              <a:rPr lang="en-US" dirty="0">
                <a:latin typeface="+mn-lt"/>
              </a:rPr>
              <a:t>)</a:t>
            </a:r>
            <a:r>
              <a:rPr lang="en-US" dirty="0"/>
              <a:t>  Experience</a:t>
            </a:r>
          </a:p>
        </p:txBody>
      </p:sp>
      <p:sp>
        <p:nvSpPr>
          <p:cNvPr id="4" name="Text Placeholder 3">
            <a:extLst>
              <a:ext uri="{FF2B5EF4-FFF2-40B4-BE49-F238E27FC236}">
                <a16:creationId xmlns:a16="http://schemas.microsoft.com/office/drawing/2014/main" id="{8095047E-0050-4335-A3DA-C190D45C8BB8}"/>
              </a:ext>
            </a:extLst>
          </p:cNvPr>
          <p:cNvSpPr>
            <a:spLocks noGrp="1"/>
          </p:cNvSpPr>
          <p:nvPr>
            <p:ph type="body" sz="quarter" idx="12"/>
          </p:nvPr>
        </p:nvSpPr>
        <p:spPr>
          <a:xfrm>
            <a:off x="2456187" y="1309554"/>
            <a:ext cx="7948202" cy="780961"/>
          </a:xfrm>
        </p:spPr>
        <p:txBody>
          <a:bodyPr/>
          <a:lstStyle/>
          <a:p>
            <a:r>
              <a:rPr lang="en-US" sz="5400" dirty="0">
                <a:solidFill>
                  <a:srgbClr val="FFFFFF"/>
                </a:solidFill>
              </a:rPr>
              <a:t>1</a:t>
            </a:r>
            <a:r>
              <a:rPr lang="en-US" sz="5400" baseline="30000" dirty="0">
                <a:solidFill>
                  <a:srgbClr val="FFFFFF"/>
                </a:solidFill>
              </a:rPr>
              <a:t>st</a:t>
            </a:r>
            <a:r>
              <a:rPr lang="en-US" sz="5400" dirty="0">
                <a:solidFill>
                  <a:srgbClr val="FFFFFF"/>
                </a:solidFill>
              </a:rPr>
              <a:t> Prose</a:t>
            </a:r>
          </a:p>
        </p:txBody>
      </p:sp>
      <p:pic>
        <p:nvPicPr>
          <p:cNvPr id="5" name="Picture 8" descr="Image result for acting masks">
            <a:extLst>
              <a:ext uri="{FF2B5EF4-FFF2-40B4-BE49-F238E27FC236}">
                <a16:creationId xmlns:a16="http://schemas.microsoft.com/office/drawing/2014/main" id="{473460A1-3351-4C48-BD60-915958907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86" y="1190900"/>
            <a:ext cx="1545441" cy="9942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podium">
            <a:extLst>
              <a:ext uri="{FF2B5EF4-FFF2-40B4-BE49-F238E27FC236}">
                <a16:creationId xmlns:a16="http://schemas.microsoft.com/office/drawing/2014/main" id="{22E7912F-A76B-4987-B082-253F3D89DB07}"/>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82760" y="2445326"/>
            <a:ext cx="1173097" cy="1173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200406-2FCD-40EE-A0A8-4C123FBD44D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3906" y="3902858"/>
            <a:ext cx="1126467" cy="1126467"/>
          </a:xfrm>
          <a:prstGeom prst="rect">
            <a:avLst/>
          </a:prstGeom>
        </p:spPr>
      </p:pic>
      <p:sp>
        <p:nvSpPr>
          <p:cNvPr id="12" name="Text Placeholder 3">
            <a:extLst>
              <a:ext uri="{FF2B5EF4-FFF2-40B4-BE49-F238E27FC236}">
                <a16:creationId xmlns:a16="http://schemas.microsoft.com/office/drawing/2014/main" id="{5DCD7A30-C69D-4535-B373-4AB1CDE90EBB}"/>
              </a:ext>
            </a:extLst>
          </p:cNvPr>
          <p:cNvSpPr txBox="1">
            <a:spLocks/>
          </p:cNvSpPr>
          <p:nvPr/>
        </p:nvSpPr>
        <p:spPr>
          <a:xfrm>
            <a:off x="2456187" y="2467732"/>
            <a:ext cx="7297413" cy="7809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FFFF"/>
                </a:solidFill>
              </a:rPr>
              <a:t>1</a:t>
            </a:r>
            <a:r>
              <a:rPr lang="en-US" sz="2400" baseline="30000" dirty="0">
                <a:solidFill>
                  <a:srgbClr val="FFFFFF"/>
                </a:solidFill>
              </a:rPr>
              <a:t>st</a:t>
            </a:r>
            <a:r>
              <a:rPr lang="en-US" sz="2400" dirty="0">
                <a:solidFill>
                  <a:srgbClr val="FFFFFF"/>
                </a:solidFill>
              </a:rPr>
              <a:t> Persuasion</a:t>
            </a:r>
          </a:p>
          <a:p>
            <a:r>
              <a:rPr lang="en-US" sz="2400" dirty="0">
                <a:solidFill>
                  <a:srgbClr val="FFFFFF"/>
                </a:solidFill>
              </a:rPr>
              <a:t>1</a:t>
            </a:r>
            <a:r>
              <a:rPr lang="en-US" sz="2400" baseline="30000" dirty="0">
                <a:solidFill>
                  <a:srgbClr val="FFFFFF"/>
                </a:solidFill>
              </a:rPr>
              <a:t>st</a:t>
            </a:r>
            <a:r>
              <a:rPr lang="en-US" sz="2400" dirty="0">
                <a:solidFill>
                  <a:srgbClr val="FFFFFF"/>
                </a:solidFill>
              </a:rPr>
              <a:t> After Dinner Speaking</a:t>
            </a:r>
          </a:p>
          <a:p>
            <a:r>
              <a:rPr lang="en-US" sz="2400" dirty="0">
                <a:solidFill>
                  <a:srgbClr val="FFFFFF"/>
                </a:solidFill>
              </a:rPr>
              <a:t>2</a:t>
            </a:r>
            <a:r>
              <a:rPr lang="en-US" sz="2400" baseline="30000" dirty="0">
                <a:solidFill>
                  <a:srgbClr val="FFFFFF"/>
                </a:solidFill>
              </a:rPr>
              <a:t>nd</a:t>
            </a:r>
            <a:r>
              <a:rPr lang="en-US" sz="2400" dirty="0">
                <a:solidFill>
                  <a:srgbClr val="FFFFFF"/>
                </a:solidFill>
              </a:rPr>
              <a:t> Informative</a:t>
            </a:r>
          </a:p>
        </p:txBody>
      </p:sp>
      <p:sp>
        <p:nvSpPr>
          <p:cNvPr id="13" name="Text Placeholder 3">
            <a:extLst>
              <a:ext uri="{FF2B5EF4-FFF2-40B4-BE49-F238E27FC236}">
                <a16:creationId xmlns:a16="http://schemas.microsoft.com/office/drawing/2014/main" id="{530D9476-EF54-48AC-83B9-2C92CF3D0A2D}"/>
              </a:ext>
            </a:extLst>
          </p:cNvPr>
          <p:cNvSpPr txBox="1">
            <a:spLocks/>
          </p:cNvSpPr>
          <p:nvPr/>
        </p:nvSpPr>
        <p:spPr>
          <a:xfrm>
            <a:off x="2456187" y="4220953"/>
            <a:ext cx="1596829" cy="4215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solidFill>
                  <a:srgbClr val="FFFFFF"/>
                </a:solidFill>
              </a:rPr>
              <a:t>Womp</a:t>
            </a:r>
            <a:r>
              <a:rPr lang="en-US" sz="1800" dirty="0">
                <a:solidFill>
                  <a:srgbClr val="FFFFFF"/>
                </a:solidFill>
              </a:rPr>
              <a:t>.</a:t>
            </a:r>
          </a:p>
        </p:txBody>
      </p:sp>
    </p:spTree>
    <p:extLst>
      <p:ext uri="{BB962C8B-B14F-4D97-AF65-F5344CB8AC3E}">
        <p14:creationId xmlns:p14="http://schemas.microsoft.com/office/powerpoint/2010/main" val="1768950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Image result for mentor">
            <a:extLst>
              <a:ext uri="{FF2B5EF4-FFF2-40B4-BE49-F238E27FC236}">
                <a16:creationId xmlns:a16="http://schemas.microsoft.com/office/drawing/2014/main" id="{0DCB7CB3-B686-4AAD-820D-906AA6EB55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18" b="9353"/>
          <a:stretch/>
        </p:blipFill>
        <p:spPr bwMode="auto">
          <a:xfrm>
            <a:off x="0" y="0"/>
            <a:ext cx="1218480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538D5A-AB5D-4F05-B0DE-EE93A7BB1259}"/>
              </a:ext>
            </a:extLst>
          </p:cNvPr>
          <p:cNvSpPr/>
          <p:nvPr/>
        </p:nvSpPr>
        <p:spPr>
          <a:xfrm>
            <a:off x="-3596" y="4968068"/>
            <a:ext cx="6096000" cy="842037"/>
          </a:xfrm>
          <a:prstGeom prst="rect">
            <a:avLst/>
          </a:prstGeom>
          <a:solidFill>
            <a:schemeClr val="tx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  Difficult, it is, to coach speaking skills.</a:t>
            </a:r>
          </a:p>
        </p:txBody>
      </p:sp>
    </p:spTree>
    <p:extLst>
      <p:ext uri="{BB962C8B-B14F-4D97-AF65-F5344CB8AC3E}">
        <p14:creationId xmlns:p14="http://schemas.microsoft.com/office/powerpoint/2010/main" val="403894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55F117-FBA5-4D89-9818-2AFD8C244009}"/>
              </a:ext>
            </a:extLst>
          </p:cNvPr>
          <p:cNvSpPr>
            <a:spLocks noGrp="1"/>
          </p:cNvSpPr>
          <p:nvPr>
            <p:ph type="body" sz="quarter" idx="10"/>
          </p:nvPr>
        </p:nvSpPr>
        <p:spPr>
          <a:xfrm>
            <a:off x="0" y="2854866"/>
            <a:ext cx="12192000" cy="574134"/>
          </a:xfrm>
        </p:spPr>
        <p:txBody>
          <a:bodyPr/>
          <a:lstStyle/>
          <a:p>
            <a:r>
              <a:rPr lang="en-US" dirty="0">
                <a:latin typeface="+mn-lt"/>
              </a:rPr>
              <a:t>What makes someone a good speaker?</a:t>
            </a:r>
          </a:p>
        </p:txBody>
      </p:sp>
    </p:spTree>
    <p:extLst>
      <p:ext uri="{BB962C8B-B14F-4D97-AF65-F5344CB8AC3E}">
        <p14:creationId xmlns:p14="http://schemas.microsoft.com/office/powerpoint/2010/main" val="81461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F89AD2-F9D2-4947-9FE1-15FFE502CC76}"/>
              </a:ext>
            </a:extLst>
          </p:cNvPr>
          <p:cNvPicPr>
            <a:picLocks noChangeAspect="1"/>
          </p:cNvPicPr>
          <p:nvPr/>
        </p:nvPicPr>
        <p:blipFill rotWithShape="1">
          <a:blip r:embed="rId2">
            <a:clrChange>
              <a:clrFrom>
                <a:srgbClr val="FFFFFF"/>
              </a:clrFrom>
              <a:clrTo>
                <a:srgbClr val="FFFFFF">
                  <a:alpha val="0"/>
                </a:srgbClr>
              </a:clrTo>
            </a:clrChange>
          </a:blip>
          <a:srcRect l="26067" t="18237" r="28500" b="43093"/>
          <a:stretch/>
        </p:blipFill>
        <p:spPr>
          <a:xfrm>
            <a:off x="1104967" y="401361"/>
            <a:ext cx="9527722" cy="5406313"/>
          </a:xfrm>
          <a:prstGeom prst="rect">
            <a:avLst/>
          </a:prstGeom>
        </p:spPr>
      </p:pic>
    </p:spTree>
    <p:extLst>
      <p:ext uri="{BB962C8B-B14F-4D97-AF65-F5344CB8AC3E}">
        <p14:creationId xmlns:p14="http://schemas.microsoft.com/office/powerpoint/2010/main" val="1979900028"/>
      </p:ext>
    </p:extLst>
  </p:cSld>
  <p:clrMapOvr>
    <a:masterClrMapping/>
  </p:clrMapOvr>
</p:sld>
</file>

<file path=ppt/theme/theme1.xml><?xml version="1.0" encoding="utf-8"?>
<a:theme xmlns:a="http://schemas.openxmlformats.org/drawingml/2006/main" name="Office Theme">
  <a:themeElements>
    <a:clrScheme name="RMUC18">
      <a:dk1>
        <a:srgbClr val="353D3C"/>
      </a:dk1>
      <a:lt1>
        <a:srgbClr val="EFE4DC"/>
      </a:lt1>
      <a:dk2>
        <a:srgbClr val="416A73"/>
      </a:dk2>
      <a:lt2>
        <a:srgbClr val="B77753"/>
      </a:lt2>
      <a:accent1>
        <a:srgbClr val="416A73"/>
      </a:accent1>
      <a:accent2>
        <a:srgbClr val="B77753"/>
      </a:accent2>
      <a:accent3>
        <a:srgbClr val="A2A781"/>
      </a:accent3>
      <a:accent4>
        <a:srgbClr val="5C3A65"/>
      </a:accent4>
      <a:accent5>
        <a:srgbClr val="44452A"/>
      </a:accent5>
      <a:accent6>
        <a:srgbClr val="353D3C"/>
      </a:accent6>
      <a:hlink>
        <a:srgbClr val="416A73"/>
      </a:hlink>
      <a:folHlink>
        <a:srgbClr val="5C3A65"/>
      </a:folHlink>
    </a:clrScheme>
    <a:fontScheme name="RMUC18">
      <a:majorFont>
        <a:latin typeface="Goldoni"/>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05966A3E6C08408DB2E56ED7805C96" ma:contentTypeVersion="2" ma:contentTypeDescription="Create a new document." ma:contentTypeScope="" ma:versionID="9c7a109db2f687cc89f12c5efec90c25">
  <xsd:schema xmlns:xsd="http://www.w3.org/2001/XMLSchema" xmlns:xs="http://www.w3.org/2001/XMLSchema" xmlns:p="http://schemas.microsoft.com/office/2006/metadata/properties" xmlns:ns2="d3161a3e-95dd-4e4d-947f-6c0034875fa6" targetNamespace="http://schemas.microsoft.com/office/2006/metadata/properties" ma:root="true" ma:fieldsID="c029eb581e637a61e7b8117da77c927f" ns2:_="">
    <xsd:import namespace="d3161a3e-95dd-4e4d-947f-6c0034875fa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61a3e-95dd-4e4d-947f-6c0034875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3EB94C-07F8-4C94-8D9C-C9ADA76D36FC}">
  <ds:schemaRefs>
    <ds:schemaRef ds:uri="http://schemas.microsoft.com/sharepoint/v3/contenttype/forms"/>
  </ds:schemaRefs>
</ds:datastoreItem>
</file>

<file path=customXml/itemProps2.xml><?xml version="1.0" encoding="utf-8"?>
<ds:datastoreItem xmlns:ds="http://schemas.openxmlformats.org/officeDocument/2006/customXml" ds:itemID="{E8CFF337-4394-4E10-8668-2B934AFA0C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61a3e-95dd-4e4d-947f-6c0034875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F49192-7579-4575-B80D-4E04ACDFFEA4}">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d3161a3e-95dd-4e4d-947f-6c0034875fa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4369</TotalTime>
  <Words>699</Words>
  <Application>Microsoft Office PowerPoint</Application>
  <PresentationFormat>Widescreen</PresentationFormat>
  <Paragraphs>150</Paragraphs>
  <Slides>40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GOldoni</vt:lpstr>
      <vt:lpstr>Scheherazade</vt:lpstr>
      <vt:lpstr>Arial</vt:lpstr>
      <vt:lpstr>Bebas</vt:lpstr>
      <vt:lpstr>GOldoni</vt:lpstr>
      <vt:lpstr>Fira Sans</vt:lpstr>
      <vt:lpstr>Calibri</vt:lpstr>
      <vt:lpstr>Northwell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Hooper</dc:creator>
  <cp:lastModifiedBy>Mike Niebauer</cp:lastModifiedBy>
  <cp:revision>87</cp:revision>
  <dcterms:created xsi:type="dcterms:W3CDTF">2018-06-11T21:42:32Z</dcterms:created>
  <dcterms:modified xsi:type="dcterms:W3CDTF">2019-09-26T12:47:48Z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0x0101006C05966A3E6C08408DB2E56ED7805C96</vt:lpwstr>
  </property>
</Properties>
</file>